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76" r:id="rId7"/>
    <p:sldId id="278" r:id="rId8"/>
    <p:sldId id="279" r:id="rId9"/>
    <p:sldId id="265" r:id="rId10"/>
    <p:sldId id="280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0" d="100"/>
          <a:sy n="60" d="100"/>
        </p:scale>
        <p:origin x="1140" y="3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t>22/06/2017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833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77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07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3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22/06/2017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22/06/2017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22/06/2017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GNS3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El software que empodera a los profesionales de redes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algn="ctr" rtl="0"/>
            <a:r>
              <a:rPr lang="es-ES" dirty="0" smtClean="0"/>
              <a:t>¿Qué es GNS3?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Simulador gráfico de redes de computadores</a:t>
            </a:r>
          </a:p>
          <a:p>
            <a:pPr rtl="0"/>
            <a:r>
              <a:rPr lang="es-ES" dirty="0" smtClean="0"/>
              <a:t>Ampliamente utilizado en laboratorios de redes de computadores</a:t>
            </a:r>
            <a:endParaRPr lang="es-ES" dirty="0" smtClean="0"/>
          </a:p>
          <a:p>
            <a:pPr rtl="0"/>
            <a:r>
              <a:rPr lang="es-ES" dirty="0" smtClean="0"/>
              <a:t>Estrechamente relacionado con distintos softwares que complementan sus funciones</a:t>
            </a:r>
          </a:p>
          <a:p>
            <a:pPr lvl="1"/>
            <a:r>
              <a:rPr lang="es-ES" dirty="0" err="1" smtClean="0"/>
              <a:t>Dynamips</a:t>
            </a:r>
            <a:r>
              <a:rPr lang="es-ES" dirty="0" smtClean="0"/>
              <a:t>: permite emular </a:t>
            </a:r>
            <a:r>
              <a:rPr lang="es-ES" dirty="0" err="1" smtClean="0"/>
              <a:t>routers</a:t>
            </a:r>
            <a:r>
              <a:rPr lang="es-ES" dirty="0" smtClean="0"/>
              <a:t> CISCO</a:t>
            </a:r>
          </a:p>
          <a:p>
            <a:pPr lvl="1"/>
            <a:r>
              <a:rPr lang="es-ES" dirty="0" err="1" smtClean="0"/>
              <a:t>Dynagen</a:t>
            </a:r>
            <a:r>
              <a:rPr lang="es-ES" dirty="0" smtClean="0"/>
              <a:t>: </a:t>
            </a:r>
            <a:r>
              <a:rPr lang="es-ES" dirty="0"/>
              <a:t>i</a:t>
            </a:r>
            <a:r>
              <a:rPr lang="es-ES" dirty="0" smtClean="0"/>
              <a:t>nterfaz para trabajar en línea de comandos</a:t>
            </a:r>
          </a:p>
          <a:p>
            <a:pPr lvl="1"/>
            <a:r>
              <a:rPr lang="es-ES" dirty="0" err="1" smtClean="0"/>
              <a:t>VirtualBox</a:t>
            </a:r>
            <a:r>
              <a:rPr lang="es-ES" dirty="0" smtClean="0"/>
              <a:t>: permite trabajar con máquinas virtuales</a:t>
            </a:r>
          </a:p>
          <a:p>
            <a:pPr lvl="1"/>
            <a:r>
              <a:rPr lang="es-ES" dirty="0" smtClean="0"/>
              <a:t>VPCS: emulador de PC con funciones básicas de </a:t>
            </a:r>
            <a:r>
              <a:rPr lang="es-ES" dirty="0" err="1" smtClean="0"/>
              <a:t>networking</a:t>
            </a:r>
            <a:r>
              <a:rPr lang="es-ES" dirty="0" smtClean="0"/>
              <a:t> </a:t>
            </a:r>
          </a:p>
          <a:p>
            <a:pPr marL="365760" lvl="1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365760" lvl="1" indent="0">
              <a:buNone/>
            </a:pPr>
            <a:endParaRPr lang="es-ES" dirty="0" smtClean="0"/>
          </a:p>
          <a:p>
            <a:pPr marL="365760" lvl="1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504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¿Qué es un </a:t>
            </a:r>
            <a:r>
              <a:rPr lang="es-ES" dirty="0" err="1"/>
              <a:t>S</a:t>
            </a:r>
            <a:r>
              <a:rPr lang="es-ES" dirty="0" err="1" smtClean="0"/>
              <a:t>witch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Conecta elementos dentro de una red local LAN</a:t>
            </a:r>
          </a:p>
          <a:p>
            <a:pPr rtl="0"/>
            <a:r>
              <a:rPr lang="es-ES" dirty="0" smtClean="0"/>
              <a:t>Utiliza direcciones MAC de los equipos</a:t>
            </a:r>
          </a:p>
          <a:p>
            <a:pPr rtl="0"/>
            <a:r>
              <a:rPr lang="es-ES" dirty="0" smtClean="0"/>
              <a:t>No sirve por sí solo para conectarse a internet (necesario uso de </a:t>
            </a:r>
            <a:r>
              <a:rPr lang="es-ES" dirty="0" err="1" smtClean="0"/>
              <a:t>router</a:t>
            </a:r>
            <a:r>
              <a:rPr lang="es-ES" dirty="0" smtClean="0"/>
              <a:t>)</a:t>
            </a:r>
          </a:p>
          <a:p>
            <a:pPr rtl="0"/>
            <a:r>
              <a:rPr lang="es-ES" dirty="0" smtClean="0"/>
              <a:t>Cuando es del tipo inalámbrico suele llamarse punto de acceso</a:t>
            </a:r>
          </a:p>
          <a:p>
            <a:pPr rtl="0"/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1028" name="Picture 4" descr="http://redestelematicas.com/wp-content/uploads/2013/11/06bis-servicios-en-red-con-swi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5826330" cy="44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448872" cy="358140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¿Qué es una VLAN?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Crea redes lógicas independientes dentro de una misma red física</a:t>
            </a:r>
          </a:p>
          <a:p>
            <a:pPr rtl="0"/>
            <a:r>
              <a:rPr lang="es-ES" dirty="0" smtClean="0"/>
              <a:t>Es como crear distintas LAN dentro de una misma sub-red</a:t>
            </a:r>
          </a:p>
          <a:p>
            <a:pPr rtl="0"/>
            <a:r>
              <a:rPr lang="es-ES" dirty="0" smtClean="0"/>
              <a:t>Podrían ser por ejemplo por</a:t>
            </a:r>
          </a:p>
          <a:p>
            <a:pPr lvl="1"/>
            <a:r>
              <a:rPr lang="es-ES" dirty="0" smtClean="0"/>
              <a:t>Puerto</a:t>
            </a:r>
          </a:p>
          <a:p>
            <a:pPr lvl="1"/>
            <a:r>
              <a:rPr lang="es-ES" dirty="0" smtClean="0"/>
              <a:t>Direcciones MAC</a:t>
            </a:r>
          </a:p>
          <a:p>
            <a:pPr lvl="1"/>
            <a:r>
              <a:rPr lang="es-ES" dirty="0" smtClean="0"/>
              <a:t>Tipo de protocolo</a:t>
            </a:r>
          </a:p>
          <a:p>
            <a:pPr lvl="1"/>
            <a:r>
              <a:rPr lang="es-ES" dirty="0" smtClean="0"/>
              <a:t>Entre otros</a:t>
            </a:r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2050" name="Picture 2" descr="http://3.bp.blogspot.com/-t7FBFTCuRrE/VarwYu9kVPI/AAAAAAAABuM/tIH8n0w_yJo/s1600/rrrrrrr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828800"/>
            <a:ext cx="5275750" cy="39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algn="ctr" rtl="0"/>
            <a:r>
              <a:rPr lang="es-ES" dirty="0" smtClean="0"/>
              <a:t>¿Qué red se pretende mostrar? Parte 1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8100" y="2564904"/>
            <a:ext cx="4312999" cy="30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algn="ctr" rtl="0"/>
            <a:r>
              <a:rPr lang="es-ES" dirty="0" smtClean="0"/>
              <a:t>¿Qué red se pretende mostrar? Parte 2</a:t>
            </a:r>
            <a:endParaRPr lang="es-ES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92" y="2636912"/>
            <a:ext cx="7305015" cy="28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488" y="2708920"/>
            <a:ext cx="9144000" cy="1143000"/>
          </a:xfrm>
        </p:spPr>
        <p:txBody>
          <a:bodyPr/>
          <a:lstStyle/>
          <a:p>
            <a:pPr algn="ctr"/>
            <a:r>
              <a:rPr lang="es-CL" dirty="0" smtClean="0"/>
              <a:t>Gracias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6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0</TotalTime>
  <Words>178</Words>
  <Application>Microsoft Office PowerPoint</Application>
  <PresentationFormat>Panorámica</PresentationFormat>
  <Paragraphs>32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Candara</vt:lpstr>
      <vt:lpstr>Consolas</vt:lpstr>
      <vt:lpstr>Equipo informático 16 × 9</vt:lpstr>
      <vt:lpstr>GNS3</vt:lpstr>
      <vt:lpstr>¿Qué es GNS3?</vt:lpstr>
      <vt:lpstr>¿Qué es un Switch?</vt:lpstr>
      <vt:lpstr>¿Qué es una VLAN?</vt:lpstr>
      <vt:lpstr>¿Qué red se pretende mostrar? Parte 1</vt:lpstr>
      <vt:lpstr>¿Qué red se pretende mostrar? Parte 2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2017-06-22T16:07:22Z</dcterms:created>
  <dcterms:modified xsi:type="dcterms:W3CDTF">2017-06-22T21:11:22Z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