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Análisis de aplicación móvil basada en Geolocalización 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25814" y="4185633"/>
            <a:ext cx="2142185" cy="2021983"/>
          </a:xfrm>
        </p:spPr>
        <p:txBody>
          <a:bodyPr>
            <a:normAutofit/>
          </a:bodyPr>
          <a:lstStyle/>
          <a:p>
            <a:pPr algn="dist"/>
            <a:r>
              <a:rPr lang="es-CL" dirty="0" smtClean="0"/>
              <a:t>Grupo 14:</a:t>
            </a:r>
          </a:p>
          <a:p>
            <a:pPr algn="dist"/>
            <a:r>
              <a:rPr lang="es-CL" dirty="0" smtClean="0"/>
              <a:t>Daniel Fuentes</a:t>
            </a:r>
          </a:p>
          <a:p>
            <a:pPr algn="dist"/>
            <a:r>
              <a:rPr lang="es-CL" dirty="0" smtClean="0"/>
              <a:t>Iván </a:t>
            </a:r>
            <a:r>
              <a:rPr lang="es-CL" dirty="0" err="1" smtClean="0"/>
              <a:t>Opitz</a:t>
            </a:r>
            <a:endParaRPr lang="es-CL" dirty="0" smtClean="0"/>
          </a:p>
          <a:p>
            <a:pPr algn="dist"/>
            <a:r>
              <a:rPr lang="es-CL" dirty="0" smtClean="0"/>
              <a:t>Néstor Oro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9609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76424" y="401146"/>
            <a:ext cx="8791575" cy="616285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Introducción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76424" y="1605280"/>
            <a:ext cx="8791575" cy="3652520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s-CL" dirty="0" smtClean="0"/>
              <a:t>Estado del ARTE</a:t>
            </a:r>
          </a:p>
          <a:p>
            <a:pPr marL="342900" indent="-342900">
              <a:buFontTx/>
              <a:buChar char="-"/>
            </a:pPr>
            <a:r>
              <a:rPr lang="es-CL" dirty="0" smtClean="0"/>
              <a:t>Análisis de Funciones y protocolos en capas</a:t>
            </a:r>
          </a:p>
          <a:p>
            <a:pPr marL="342900" indent="-342900">
              <a:buFontTx/>
              <a:buChar char="-"/>
            </a:pPr>
            <a:r>
              <a:rPr lang="es-CL" dirty="0" smtClean="0"/>
              <a:t>Requerimientos</a:t>
            </a:r>
          </a:p>
          <a:p>
            <a:pPr marL="342900" indent="-342900">
              <a:buFontTx/>
              <a:buChar char="-"/>
            </a:pPr>
            <a:r>
              <a:rPr lang="es-CL" dirty="0" smtClean="0"/>
              <a:t>Tipos de geolocalización</a:t>
            </a:r>
          </a:p>
          <a:p>
            <a:pPr marL="342900" indent="-342900">
              <a:buFontTx/>
              <a:buChar char="-"/>
            </a:pPr>
            <a:r>
              <a:rPr lang="es-CL" dirty="0" smtClean="0"/>
              <a:t>Algoritmo de distancia</a:t>
            </a:r>
          </a:p>
          <a:p>
            <a:pPr marL="342900" indent="-342900">
              <a:buFontTx/>
              <a:buChar char="-"/>
            </a:pPr>
            <a:r>
              <a:rPr lang="es-CL" dirty="0" smtClean="0"/>
              <a:t>demostración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4908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76424" y="401146"/>
            <a:ext cx="8791575" cy="616285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Objetivo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76424" y="1686560"/>
            <a:ext cx="8791575" cy="3373120"/>
          </a:xfrm>
        </p:spPr>
        <p:txBody>
          <a:bodyPr/>
          <a:lstStyle/>
          <a:p>
            <a:endParaRPr lang="es-CL" dirty="0"/>
          </a:p>
          <a:p>
            <a:r>
              <a:rPr lang="es-CL" dirty="0"/>
              <a:t/>
            </a:r>
            <a:br>
              <a:rPr lang="es-CL" dirty="0"/>
            </a:br>
            <a:r>
              <a:rPr lang="es-CL" dirty="0"/>
              <a:t>Analizar los requerimientos en materia de redes y algoritmos necesarios, para el diseño e implementación de una aplicación móvil de “catálogo por proximidad”, basada en geolocalización.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8710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76424" y="401146"/>
            <a:ext cx="8791575" cy="616285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Estado del arte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76424" y="1584959"/>
            <a:ext cx="8791575" cy="3682499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s-CL" dirty="0" smtClean="0"/>
              <a:t>¿Qué aplicaciones existen?</a:t>
            </a:r>
          </a:p>
          <a:p>
            <a:pPr marL="342900" indent="-342900">
              <a:buFontTx/>
              <a:buChar char="-"/>
            </a:pPr>
            <a:r>
              <a:rPr lang="es-CL" dirty="0"/>
              <a:t>¿cuáles son sus características</a:t>
            </a:r>
            <a:r>
              <a:rPr lang="es-CL" dirty="0" smtClean="0"/>
              <a:t>?</a:t>
            </a:r>
          </a:p>
          <a:p>
            <a:pPr marL="342900" indent="-342900">
              <a:buFontTx/>
              <a:buChar char="-"/>
            </a:pPr>
            <a:r>
              <a:rPr lang="es-CL" dirty="0" err="1" smtClean="0"/>
              <a:t>Sazoot</a:t>
            </a:r>
            <a:r>
              <a:rPr lang="es-CL" dirty="0" smtClean="0"/>
              <a:t>: 	 Filtros colaborativos por preferencias</a:t>
            </a:r>
          </a:p>
          <a:p>
            <a:pPr marL="342900" indent="-342900">
              <a:buFontTx/>
              <a:buChar char="-"/>
            </a:pPr>
            <a:r>
              <a:rPr lang="es-CL" dirty="0" err="1" smtClean="0"/>
              <a:t>Tinder</a:t>
            </a:r>
            <a:r>
              <a:rPr lang="es-CL" dirty="0" smtClean="0"/>
              <a:t>: 	 Filtros por distancia y preferencias</a:t>
            </a:r>
          </a:p>
          <a:p>
            <a:pPr marL="342900" indent="-342900">
              <a:buFontTx/>
              <a:buChar char="-"/>
            </a:pPr>
            <a:r>
              <a:rPr lang="es-CL" dirty="0" err="1" smtClean="0"/>
              <a:t>Happn</a:t>
            </a:r>
            <a:r>
              <a:rPr lang="es-CL" dirty="0" smtClean="0"/>
              <a:t>:	 Filtros por distancia entre usuarios</a:t>
            </a:r>
          </a:p>
          <a:p>
            <a:pPr marL="342900" indent="-342900">
              <a:buFontTx/>
              <a:buChar char="-"/>
            </a:pPr>
            <a:r>
              <a:rPr lang="es-CL" dirty="0" err="1" smtClean="0"/>
              <a:t>Foursquare</a:t>
            </a:r>
            <a:r>
              <a:rPr lang="es-CL" dirty="0" smtClean="0"/>
              <a:t>: clientes realizan </a:t>
            </a:r>
            <a:r>
              <a:rPr lang="es-CL" dirty="0" err="1" smtClean="0"/>
              <a:t>check</a:t>
            </a:r>
            <a:r>
              <a:rPr lang="es-CL" dirty="0" smtClean="0"/>
              <a:t> in y califican servicios</a:t>
            </a:r>
          </a:p>
          <a:p>
            <a:pPr marL="342900" indent="-342900">
              <a:buFontTx/>
              <a:buChar char="-"/>
            </a:pPr>
            <a:r>
              <a:rPr lang="es-CL" dirty="0" smtClean="0"/>
              <a:t>¿Cuál es nuestra propuesta?</a:t>
            </a:r>
            <a:endParaRPr lang="es-CL" dirty="0"/>
          </a:p>
          <a:p>
            <a:pPr marL="342900" indent="-342900">
              <a:buFontTx/>
              <a:buChar char="-"/>
            </a:pPr>
            <a:endParaRPr lang="es-CL" dirty="0" smtClean="0"/>
          </a:p>
          <a:p>
            <a:pPr marL="342900" indent="-342900">
              <a:buFontTx/>
              <a:buChar char="-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856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76424" y="401146"/>
            <a:ext cx="8791575" cy="616285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Capas, Protocolos y funciones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76424" y="1584960"/>
            <a:ext cx="8791575" cy="3672840"/>
          </a:xfrm>
        </p:spPr>
        <p:txBody>
          <a:bodyPr/>
          <a:lstStyle/>
          <a:p>
            <a:pPr marL="342900" indent="-342900">
              <a:buFontTx/>
              <a:buChar char="-"/>
            </a:pPr>
            <a:endParaRPr lang="es-CL" dirty="0"/>
          </a:p>
          <a:p>
            <a:pPr marL="342900" indent="-342900">
              <a:buFontTx/>
              <a:buChar char="-"/>
            </a:pPr>
            <a:endParaRPr lang="es-CL" dirty="0" smtClean="0"/>
          </a:p>
          <a:p>
            <a:pPr marL="342900" indent="-342900">
              <a:buFontTx/>
              <a:buChar char="-"/>
            </a:pPr>
            <a:endParaRPr lang="es-CL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056176"/>
              </p:ext>
            </p:extLst>
          </p:nvPr>
        </p:nvGraphicFramePr>
        <p:xfrm>
          <a:off x="2032000" y="1249250"/>
          <a:ext cx="8127999" cy="5105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632675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Ca</a:t>
                      </a:r>
                      <a:r>
                        <a:rPr lang="es-CL" baseline="0" dirty="0" smtClean="0"/>
                        <a:t>pa de red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Protocolos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Funciones</a:t>
                      </a:r>
                      <a:endParaRPr lang="es-CL" dirty="0"/>
                    </a:p>
                  </a:txBody>
                  <a:tcPr/>
                </a:tc>
              </a:tr>
              <a:tr h="632675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Aplicación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SSH,</a:t>
                      </a:r>
                      <a:r>
                        <a:rPr lang="es-CL" baseline="0" dirty="0" smtClean="0"/>
                        <a:t> HTTP, SMTP, FTP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es-CL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Seguridad en la conexión</a:t>
                      </a:r>
                      <a:endParaRPr lang="es-CL" b="0" dirty="0" smtClean="0">
                        <a:effectLst/>
                      </a:endParaRPr>
                    </a:p>
                    <a:p>
                      <a:pPr algn="just" rtl="0"/>
                      <a:r>
                        <a:rPr lang="es-CL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Navegador de internet</a:t>
                      </a:r>
                      <a:endParaRPr lang="es-CL" b="0" dirty="0" smtClean="0">
                        <a:effectLst/>
                      </a:endParaRPr>
                    </a:p>
                  </a:txBody>
                  <a:tcPr/>
                </a:tc>
              </a:tr>
              <a:tr h="632675"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Perfil de usuario</a:t>
                      </a:r>
                    </a:p>
                    <a:p>
                      <a:pPr algn="just" rtl="0"/>
                      <a:r>
                        <a:rPr lang="es-CL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Servicio de correo </a:t>
                      </a:r>
                      <a:endParaRPr lang="es-CL" b="0" dirty="0" smtClean="0">
                        <a:effectLst/>
                      </a:endParaRPr>
                    </a:p>
                  </a:txBody>
                  <a:tcPr/>
                </a:tc>
              </a:tr>
              <a:tr h="632675"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es-CL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Transferencia de archivos</a:t>
                      </a:r>
                      <a:endParaRPr lang="es-CL" b="0" dirty="0" smtClean="0">
                        <a:effectLst/>
                      </a:endParaRPr>
                    </a:p>
                    <a:p>
                      <a:pPr algn="just"/>
                      <a:r>
                        <a:rPr lang="es-CL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Acceso a API google-</a:t>
                      </a:r>
                      <a:r>
                        <a:rPr lang="es-CL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maps</a:t>
                      </a:r>
                      <a:endParaRPr lang="es-CL" dirty="0" smtClean="0"/>
                    </a:p>
                  </a:txBody>
                  <a:tcPr/>
                </a:tc>
              </a:tr>
              <a:tr h="632675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Transporte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TCP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Transmisión confiable de paquetes de datos</a:t>
                      </a:r>
                      <a:endParaRPr lang="es-CL" dirty="0"/>
                    </a:p>
                  </a:txBody>
                  <a:tcPr/>
                </a:tc>
              </a:tr>
              <a:tr h="632675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Red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IP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Direccionamiento y enrutamiento.</a:t>
                      </a:r>
                      <a:endParaRPr lang="es-CL" dirty="0"/>
                    </a:p>
                  </a:txBody>
                  <a:tcPr/>
                </a:tc>
              </a:tr>
              <a:tr h="632675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Enlace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PPP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es-CL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Autentificación conexión</a:t>
                      </a:r>
                      <a:endParaRPr lang="es-CL" b="0" dirty="0" smtClean="0">
                        <a:effectLst/>
                      </a:endParaRPr>
                    </a:p>
                    <a:p>
                      <a:pPr algn="just"/>
                      <a:r>
                        <a:rPr lang="es-CL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Cifrado de transmisión</a:t>
                      </a:r>
                      <a:endParaRPr lang="es-CL" dirty="0"/>
                    </a:p>
                  </a:txBody>
                  <a:tcPr/>
                </a:tc>
              </a:tr>
              <a:tr h="632675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Física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err="1" smtClean="0"/>
                        <a:t>WiFi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Conexión inalámbrica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80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805" t="24076" r="41817" b="28565"/>
          <a:stretch/>
        </p:blipFill>
        <p:spPr>
          <a:xfrm>
            <a:off x="4091342" y="3247148"/>
            <a:ext cx="4082603" cy="3464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lh5.googleusercontent.com/bhmJKQDYd8plhtPeB9Oduu97nLnTpJtH0lyJPY84iNSOFl1hVOUTqdukWw1OQf8aavidpEGH2qKPgGJKh1jWqwPE3np7zIUXHEfKhZzxp6MJYM4JHHtxMBV_6QPJQqlJUbEmvq4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7104">
            <a:off x="487702" y="1885565"/>
            <a:ext cx="3953976" cy="2723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76424" y="401146"/>
            <a:ext cx="8791575" cy="616285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¿qué es geolocalización?</a:t>
            </a:r>
            <a:endParaRPr lang="es-CL" dirty="0"/>
          </a:p>
        </p:txBody>
      </p:sp>
      <p:pic>
        <p:nvPicPr>
          <p:cNvPr id="1028" name="Picture 4" descr="https://lh4.googleusercontent.com/Nkj3b-8Y6FN56t2tIqCAbXEVnDNA60zqcGVIhJ2eT7vn3KE5IALPN1B-Si3Exw-0gwN-yJWM6heqr-u8esaB0JuYRU7l6t-lNoaKoO2ROgnynQFvD_rZki6Z8d-W-0P3BwcBrFL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420">
            <a:off x="8060758" y="1177960"/>
            <a:ext cx="3695700" cy="3200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73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76424" y="401146"/>
            <a:ext cx="8791575" cy="616285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Metodologías y comparación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76424" y="1339403"/>
            <a:ext cx="8791575" cy="5215943"/>
          </a:xfrm>
        </p:spPr>
        <p:txBody>
          <a:bodyPr/>
          <a:lstStyle/>
          <a:p>
            <a:pPr marL="342900" indent="-342900">
              <a:buFontTx/>
              <a:buChar char="-"/>
            </a:pPr>
            <a:endParaRPr lang="es-CL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907437"/>
              </p:ext>
            </p:extLst>
          </p:nvPr>
        </p:nvGraphicFramePr>
        <p:xfrm>
          <a:off x="2032000" y="1481068"/>
          <a:ext cx="8127999" cy="5268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126857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Metodología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Ventaja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Desventaja</a:t>
                      </a:r>
                      <a:endParaRPr lang="es-CL" dirty="0"/>
                    </a:p>
                  </a:txBody>
                  <a:tcPr/>
                </a:tc>
              </a:tr>
              <a:tr h="126857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GPS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Cobertura mundial</a:t>
                      </a:r>
                    </a:p>
                    <a:p>
                      <a:pPr algn="ctr"/>
                      <a:r>
                        <a:rPr lang="es-CL" dirty="0" smtClean="0"/>
                        <a:t>Gran precisión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Alto consumo de energía</a:t>
                      </a:r>
                    </a:p>
                    <a:p>
                      <a:pPr algn="ctr"/>
                      <a:r>
                        <a:rPr lang="es-CL" dirty="0" smtClean="0"/>
                        <a:t>No disponible en interiores</a:t>
                      </a:r>
                    </a:p>
                    <a:p>
                      <a:pPr algn="ctr"/>
                      <a:r>
                        <a:rPr lang="es-CL" dirty="0" smtClean="0"/>
                        <a:t>No disponible en todos los dispositivos móviles</a:t>
                      </a:r>
                      <a:endParaRPr lang="es-CL" dirty="0"/>
                    </a:p>
                  </a:txBody>
                  <a:tcPr/>
                </a:tc>
              </a:tr>
              <a:tr h="1268570">
                <a:tc>
                  <a:txBody>
                    <a:bodyPr/>
                    <a:lstStyle/>
                    <a:p>
                      <a:pPr algn="ctr"/>
                      <a:r>
                        <a:rPr lang="es-CL" dirty="0" err="1" smtClean="0"/>
                        <a:t>Cell</a:t>
                      </a:r>
                      <a:r>
                        <a:rPr lang="es-CL" dirty="0" smtClean="0"/>
                        <a:t> ID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Mínimo consumo extra de energía</a:t>
                      </a:r>
                    </a:p>
                    <a:p>
                      <a:pPr algn="ctr"/>
                      <a:r>
                        <a:rPr lang="es-CL" dirty="0" smtClean="0"/>
                        <a:t>Alta</a:t>
                      </a:r>
                      <a:r>
                        <a:rPr lang="es-CL" baseline="0" dirty="0" smtClean="0"/>
                        <a:t> cobertura</a:t>
                      </a:r>
                    </a:p>
                    <a:p>
                      <a:pPr algn="ctr"/>
                      <a:r>
                        <a:rPr lang="es-CL" baseline="0" dirty="0" smtClean="0"/>
                        <a:t>Disponible en interiores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Baja precisión</a:t>
                      </a:r>
                      <a:endParaRPr lang="es-CL" dirty="0"/>
                    </a:p>
                  </a:txBody>
                  <a:tcPr/>
                </a:tc>
              </a:tr>
              <a:tr h="1268570">
                <a:tc>
                  <a:txBody>
                    <a:bodyPr/>
                    <a:lstStyle/>
                    <a:p>
                      <a:pPr algn="ctr"/>
                      <a:r>
                        <a:rPr lang="es-CL" dirty="0" err="1" smtClean="0"/>
                        <a:t>WiFi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Precisión</a:t>
                      </a:r>
                      <a:r>
                        <a:rPr lang="es-CL" baseline="0" dirty="0" smtClean="0"/>
                        <a:t> moderada</a:t>
                      </a:r>
                    </a:p>
                    <a:p>
                      <a:pPr algn="ctr"/>
                      <a:r>
                        <a:rPr lang="es-CL" baseline="0" dirty="0" smtClean="0"/>
                        <a:t>Consumo moderado</a:t>
                      </a:r>
                    </a:p>
                    <a:p>
                      <a:pPr algn="ctr"/>
                      <a:r>
                        <a:rPr lang="es-CL" baseline="0" dirty="0" smtClean="0"/>
                        <a:t>Aumento exponencial en la cantidad de puntos de acceso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Cobertura</a:t>
                      </a:r>
                      <a:r>
                        <a:rPr lang="es-CL" baseline="0" dirty="0" smtClean="0"/>
                        <a:t> en zonas urbanas y rurales determinadas</a:t>
                      </a:r>
                    </a:p>
                    <a:p>
                      <a:pPr algn="ctr"/>
                      <a:r>
                        <a:rPr lang="es-CL" baseline="0" dirty="0" smtClean="0"/>
                        <a:t>Requiere fase de entrenamiento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84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76424" y="401146"/>
            <a:ext cx="8791575" cy="616285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API, </a:t>
            </a:r>
            <a:r>
              <a:rPr lang="es-CL" dirty="0" err="1" smtClean="0"/>
              <a:t>html</a:t>
            </a:r>
            <a:r>
              <a:rPr lang="es-CL" dirty="0" smtClean="0"/>
              <a:t> y </a:t>
            </a:r>
            <a:r>
              <a:rPr lang="es-CL" dirty="0" err="1" smtClean="0"/>
              <a:t>javascript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76424" y="1571224"/>
            <a:ext cx="8791575" cy="1661374"/>
          </a:xfrm>
        </p:spPr>
        <p:txBody>
          <a:bodyPr/>
          <a:lstStyle/>
          <a:p>
            <a:r>
              <a:rPr lang="es-CL" dirty="0" smtClean="0"/>
              <a:t>Google liberó una API que permite usar la información de google-</a:t>
            </a:r>
            <a:r>
              <a:rPr lang="es-CL" dirty="0" err="1" smtClean="0"/>
              <a:t>maps</a:t>
            </a:r>
            <a:r>
              <a:rPr lang="es-CL" dirty="0" smtClean="0"/>
              <a:t> en el desarrollo de aplicaciones.</a:t>
            </a:r>
          </a:p>
          <a:p>
            <a:r>
              <a:rPr lang="es-CL" dirty="0" smtClean="0"/>
              <a:t>Requiere saber usar </a:t>
            </a:r>
            <a:r>
              <a:rPr lang="es-CL" dirty="0" err="1" smtClean="0"/>
              <a:t>html</a:t>
            </a:r>
            <a:r>
              <a:rPr lang="es-CL" dirty="0" smtClean="0"/>
              <a:t> y </a:t>
            </a:r>
            <a:r>
              <a:rPr lang="es-CL" dirty="0" err="1" smtClean="0"/>
              <a:t>javascript</a:t>
            </a:r>
            <a:endParaRPr lang="es-CL" dirty="0" smtClean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876424" y="3232598"/>
            <a:ext cx="8791575" cy="6162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 smtClean="0"/>
              <a:t>Coordenadas y distancia</a:t>
            </a:r>
            <a:endParaRPr lang="es-CL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876423" y="4056845"/>
            <a:ext cx="8791575" cy="2284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arenR"/>
            </a:pPr>
            <a:r>
              <a:rPr lang="es-CL" dirty="0" smtClean="0"/>
              <a:t>Obtener coordenadas con api google-</a:t>
            </a:r>
            <a:r>
              <a:rPr lang="es-CL" dirty="0" err="1" smtClean="0"/>
              <a:t>maps</a:t>
            </a:r>
            <a:endParaRPr lang="es-CL" dirty="0" smtClean="0"/>
          </a:p>
          <a:p>
            <a:pPr marL="457200" indent="-457200">
              <a:buAutoNum type="arabicParenR"/>
            </a:pPr>
            <a:r>
              <a:rPr lang="es-CL" dirty="0" smtClean="0"/>
              <a:t>Aplicar algoritmo de distancia basado en la función:</a:t>
            </a:r>
          </a:p>
          <a:p>
            <a:endParaRPr lang="es-CL" dirty="0" smtClean="0"/>
          </a:p>
          <a:p>
            <a:endParaRPr lang="es-CL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3504453"/>
                  </p:ext>
                </p:extLst>
              </p:nvPr>
            </p:nvGraphicFramePr>
            <p:xfrm>
              <a:off x="566671" y="5510257"/>
              <a:ext cx="11384924" cy="6310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84924"/>
                  </a:tblGrid>
                  <a:tr h="631065">
                    <a:tc>
                      <a:txBody>
                        <a:bodyPr/>
                        <a:lstStyle/>
                        <a:p>
                          <a:r>
                            <a:rPr lang="es-CL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s-CL" sz="2400" b="1" i="1" baseline="0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es-CL" sz="2400" b="1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CL" sz="2400" b="1" i="1" baseline="0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  <m:r>
                                <a:rPr lang="es-CL" sz="2400" b="1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s-CL" sz="2400" b="1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𝑨𝒓𝒄𝑪𝒐𝒔</m:t>
                              </m:r>
                              <m:r>
                                <a:rPr lang="es-CL" sz="2400" b="1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s-CL" sz="2400" b="1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𝑪𝒐𝒔</m:t>
                              </m:r>
                              <m:d>
                                <m:dPr>
                                  <m:ctrlPr>
                                    <a:rPr lang="es-CL" sz="24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L" sz="24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𝑳𝒂𝒕</m:t>
                                  </m:r>
                                  <m:r>
                                    <a:rPr lang="es-CL" sz="24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s-CL" sz="2400" b="1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𝑪𝒐𝒔</m:t>
                              </m:r>
                              <m:d>
                                <m:dPr>
                                  <m:ctrlPr>
                                    <a:rPr lang="es-CL" sz="24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L" sz="24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𝑳𝒂𝒕</m:t>
                                  </m:r>
                                  <m:r>
                                    <a:rPr lang="es-CL" sz="24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s-CL" sz="2400" b="1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𝑪𝒐𝒔</m:t>
                              </m:r>
                              <m:d>
                                <m:dPr>
                                  <m:ctrlPr>
                                    <a:rPr lang="es-CL" sz="24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L" sz="24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𝑳𝒐𝒏</m:t>
                                  </m:r>
                                  <m:r>
                                    <a:rPr lang="es-CL" sz="24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s-CL" sz="24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CL" sz="24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𝑳𝒐𝒏</m:t>
                                  </m:r>
                                  <m:r>
                                    <a:rPr lang="es-CL" sz="24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s-CL" sz="2400" b="1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CL" sz="2400" b="1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𝑺𝒊𝒏</m:t>
                              </m:r>
                              <m:d>
                                <m:dPr>
                                  <m:ctrlPr>
                                    <a:rPr lang="es-CL" sz="24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L" sz="24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𝑳𝒂𝒕</m:t>
                                  </m:r>
                                  <m:r>
                                    <a:rPr lang="es-CL" sz="24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s-CL" sz="2400" b="1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𝑺𝒊𝒏</m:t>
                              </m:r>
                              <m:d>
                                <m:dPr>
                                  <m:ctrlPr>
                                    <a:rPr lang="es-CL" sz="24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L" sz="24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𝑳𝒂𝒕</m:t>
                                  </m:r>
                                  <m:r>
                                    <a:rPr lang="es-CL" sz="24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s-CL" sz="2400" b="1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s-CL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3504453"/>
                  </p:ext>
                </p:extLst>
              </p:nvPr>
            </p:nvGraphicFramePr>
            <p:xfrm>
              <a:off x="566671" y="5510257"/>
              <a:ext cx="11384924" cy="6310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84924"/>
                  </a:tblGrid>
                  <a:tr h="631065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4" t="-952" r="-214" b="-381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6600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76424" y="401146"/>
            <a:ext cx="8791575" cy="616285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demostración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76424" y="1455313"/>
            <a:ext cx="8791575" cy="3802487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4" name="video-146735180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54946" y="1204099"/>
            <a:ext cx="9034530" cy="524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1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2227</TotalTime>
  <Words>239</Words>
  <Application>Microsoft Office PowerPoint</Application>
  <PresentationFormat>Panorámica</PresentationFormat>
  <Paragraphs>79</Paragraphs>
  <Slides>9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Cambria Math</vt:lpstr>
      <vt:lpstr>Trebuchet MS</vt:lpstr>
      <vt:lpstr>Tw Cen MT</vt:lpstr>
      <vt:lpstr>Circuito</vt:lpstr>
      <vt:lpstr>Análisis de aplicación móvil basada en Geolocalización </vt:lpstr>
      <vt:lpstr>Introducción</vt:lpstr>
      <vt:lpstr>Objetivo</vt:lpstr>
      <vt:lpstr>Estado del arte</vt:lpstr>
      <vt:lpstr>Capas, Protocolos y funciones</vt:lpstr>
      <vt:lpstr>¿qué es geolocalización?</vt:lpstr>
      <vt:lpstr>Metodologías y comparación</vt:lpstr>
      <vt:lpstr>API, html y javascript</vt:lpstr>
      <vt:lpstr>demostración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de aplicación móvil basada en Geolocalización</dc:title>
  <dc:creator>Daniel Jesús</dc:creator>
  <cp:lastModifiedBy>Daniel Jesús</cp:lastModifiedBy>
  <cp:revision>8</cp:revision>
  <dcterms:created xsi:type="dcterms:W3CDTF">2016-06-30T03:16:38Z</dcterms:created>
  <dcterms:modified xsi:type="dcterms:W3CDTF">2016-07-01T16:24:20Z</dcterms:modified>
</cp:coreProperties>
</file>