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3" r:id="rId2"/>
  </p:sldMasterIdLst>
  <p:sldIdLst>
    <p:sldId id="256" r:id="rId3"/>
    <p:sldId id="271" r:id="rId4"/>
    <p:sldId id="266" r:id="rId5"/>
    <p:sldId id="267" r:id="rId6"/>
    <p:sldId id="268" r:id="rId7"/>
    <p:sldId id="262" r:id="rId8"/>
    <p:sldId id="26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96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274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2773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32">
            <a:extLst>
              <a:ext uri="{FF2B5EF4-FFF2-40B4-BE49-F238E27FC236}">
                <a16:creationId xmlns:a16="http://schemas.microsoft.com/office/drawing/2014/main" id="{5749B678-1946-4F9F-86BA-63AE2F611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4" name="Rectangle 142">
            <a:extLst>
              <a:ext uri="{FF2B5EF4-FFF2-40B4-BE49-F238E27FC236}">
                <a16:creationId xmlns:a16="http://schemas.microsoft.com/office/drawing/2014/main" id="{85433C85-B36C-4098-808C-1299493EA9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144">
            <a:extLst>
              <a:ext uri="{FF2B5EF4-FFF2-40B4-BE49-F238E27FC236}">
                <a16:creationId xmlns:a16="http://schemas.microsoft.com/office/drawing/2014/main" id="{37A1CD86-EDD5-4ACC-9DD0-29C7D17945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46">
            <a:extLst>
              <a:ext uri="{FF2B5EF4-FFF2-40B4-BE49-F238E27FC236}">
                <a16:creationId xmlns:a16="http://schemas.microsoft.com/office/drawing/2014/main" id="{D2AA2559-8255-4AA0-9CDC-D8AD497E778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7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yecto_Redes0001">
            <a:hlinkClick r:id="" action="ppaction://media"/>
            <a:extLst>
              <a:ext uri="{FF2B5EF4-FFF2-40B4-BE49-F238E27FC236}">
                <a16:creationId xmlns:a16="http://schemas.microsoft.com/office/drawing/2014/main" id="{0EAB2A83-0EE5-443D-8239-5767807D5FFF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4318" y="148281"/>
            <a:ext cx="6924091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8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4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87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170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1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8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97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5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B98DE5-DEA7-42E8-9884-382A9E90EA1D}" type="datetimeFigureOut">
              <a:rPr lang="es-CL" smtClean="0"/>
              <a:t>22-06-2017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5E85-B3D1-4E97-B9FF-B84A1B9A23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25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7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2323F401-3F17-4835-9E50-C5F2DF8E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0078" y="4972051"/>
            <a:ext cx="4610933" cy="84888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CL" dirty="0">
                <a:solidFill>
                  <a:srgbClr val="FF0000"/>
                </a:solidFill>
              </a:rPr>
              <a:t>Pascal Arriagada</a:t>
            </a:r>
          </a:p>
          <a:p>
            <a:pPr algn="l"/>
            <a:r>
              <a:rPr lang="es-CL" dirty="0">
                <a:solidFill>
                  <a:srgbClr val="FF0000"/>
                </a:solidFill>
              </a:rPr>
              <a:t>Yeriel Paz</a:t>
            </a:r>
          </a:p>
          <a:p>
            <a:pPr algn="l"/>
            <a:r>
              <a:rPr lang="es-CL" dirty="0">
                <a:solidFill>
                  <a:srgbClr val="FF0000"/>
                </a:solidFill>
              </a:rPr>
              <a:t>Juan Pablo Sánchez</a:t>
            </a:r>
            <a:endParaRPr lang="es-CL" sz="1400" dirty="0">
              <a:solidFill>
                <a:srgbClr val="FF0000"/>
              </a:solidFill>
            </a:endParaRPr>
          </a:p>
        </p:txBody>
      </p:sp>
      <p:pic>
        <p:nvPicPr>
          <p:cNvPr id="7" name="Imagen 6" descr="Resultado de imagen para samba linux">
            <a:extLst>
              <a:ext uri="{FF2B5EF4-FFF2-40B4-BE49-F238E27FC236}">
                <a16:creationId xmlns:a16="http://schemas.microsoft.com/office/drawing/2014/main" id="{F0519FA2-FAF2-4B5F-A2E8-EE83EC02E8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" y="4089228"/>
            <a:ext cx="4021146" cy="558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689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1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3" name="Rectangle 1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Protocolo SMB y Samba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3FAD06-A928-46F9-B9DB-97F0AC613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339" y="477749"/>
            <a:ext cx="5193323" cy="26962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L" dirty="0"/>
              <a:t>Explicar protocolos SMB e implementación Samba </a:t>
            </a:r>
          </a:p>
          <a:p>
            <a:pPr>
              <a:lnSpc>
                <a:spcPct val="100000"/>
              </a:lnSpc>
            </a:pPr>
            <a:r>
              <a:rPr lang="es-CL" dirty="0"/>
              <a:t>Implementar una conexión por Samba entre sistemas operativos </a:t>
            </a:r>
            <a:r>
              <a:rPr lang="es-CL" spc="-150" dirty="0"/>
              <a:t>Unix / GNU – Linux  y  Windows</a:t>
            </a:r>
          </a:p>
          <a:p>
            <a:endParaRPr lang="es-CL" spc="-150" dirty="0"/>
          </a:p>
          <a:p>
            <a:endParaRPr lang="es-CL" dirty="0"/>
          </a:p>
        </p:txBody>
      </p:sp>
      <p:pic>
        <p:nvPicPr>
          <p:cNvPr id="1026" name="Picture 2" descr="Resultado de imagen de redes de computadoras">
            <a:extLst>
              <a:ext uri="{FF2B5EF4-FFF2-40B4-BE49-F238E27FC236}">
                <a16:creationId xmlns:a16="http://schemas.microsoft.com/office/drawing/2014/main" id="{3C12103D-8B2E-4E4F-91E5-1CA6D3262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15" y="477749"/>
            <a:ext cx="4741047" cy="30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1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1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3" name="Rectangle 1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Protocolo SMB</a:t>
            </a:r>
          </a:p>
        </p:txBody>
      </p:sp>
      <p:pic>
        <p:nvPicPr>
          <p:cNvPr id="3074" name="Picture 2" descr="Resultado de imagen para protocolo smb">
            <a:extLst>
              <a:ext uri="{FF2B5EF4-FFF2-40B4-BE49-F238E27FC236}">
                <a16:creationId xmlns:a16="http://schemas.microsoft.com/office/drawing/2014/main" id="{B593E3CB-DD68-44B3-BA95-AE3D880A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60829"/>
            <a:ext cx="48196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6314E75-0B04-4D29-889E-AABFC6336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" y="778289"/>
            <a:ext cx="5366635" cy="3043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sz="2600" spc="-150" dirty="0"/>
              <a:t>Server Message Blocks – SMB</a:t>
            </a:r>
          </a:p>
          <a:p>
            <a:pPr>
              <a:lnSpc>
                <a:spcPct val="150000"/>
              </a:lnSpc>
            </a:pPr>
            <a:r>
              <a:rPr lang="es-CL" sz="2600" spc="-150" dirty="0"/>
              <a:t>Protocolo de red (Capa Aplicación)</a:t>
            </a:r>
          </a:p>
          <a:p>
            <a:pPr>
              <a:lnSpc>
                <a:spcPct val="150000"/>
              </a:lnSpc>
            </a:pPr>
            <a:r>
              <a:rPr lang="es-CL" sz="2600" spc="-150" dirty="0"/>
              <a:t>Estructura Cliente –Servidor</a:t>
            </a:r>
          </a:p>
          <a:p>
            <a:pPr>
              <a:lnSpc>
                <a:spcPct val="150000"/>
              </a:lnSpc>
            </a:pPr>
            <a:r>
              <a:rPr lang="es-CL" sz="2600" spc="-150" dirty="0"/>
              <a:t>Compartir recursos e información</a:t>
            </a:r>
          </a:p>
        </p:txBody>
      </p:sp>
    </p:spTree>
    <p:extLst>
      <p:ext uri="{BB962C8B-B14F-4D97-AF65-F5344CB8AC3E}">
        <p14:creationId xmlns:p14="http://schemas.microsoft.com/office/powerpoint/2010/main" val="140483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1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3" name="Rectangle 1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Samba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5DE82C4-96FE-4FB9-BA88-EE3A177C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68" y="529356"/>
            <a:ext cx="5717932" cy="3365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L" sz="2600" spc="-150" dirty="0"/>
              <a:t>Implementación protocolo SMB</a:t>
            </a:r>
          </a:p>
          <a:p>
            <a:pPr>
              <a:lnSpc>
                <a:spcPct val="100000"/>
              </a:lnSpc>
            </a:pPr>
            <a:r>
              <a:rPr lang="es-CL" sz="2600" spc="-150" dirty="0"/>
              <a:t>Conectividad entre sistemas </a:t>
            </a:r>
            <a:br>
              <a:rPr lang="es-CL" sz="2600" spc="-150" dirty="0"/>
            </a:br>
            <a:r>
              <a:rPr lang="es-CL" sz="2600" spc="-150" dirty="0"/>
              <a:t>Unix / GNU – Linux  y  Windows</a:t>
            </a:r>
          </a:p>
          <a:p>
            <a:pPr>
              <a:lnSpc>
                <a:spcPct val="150000"/>
              </a:lnSpc>
            </a:pPr>
            <a:r>
              <a:rPr lang="es-CL" sz="2600" spc="-150" dirty="0"/>
              <a:t>Compartir recursos entre OS. Anteriores</a:t>
            </a:r>
          </a:p>
          <a:p>
            <a:pPr>
              <a:lnSpc>
                <a:spcPct val="150000"/>
              </a:lnSpc>
            </a:pPr>
            <a:r>
              <a:rPr lang="es-CL" sz="2600" spc="-150" dirty="0"/>
              <a:t>Implementa protocolos SMB y NetBIOS</a:t>
            </a:r>
          </a:p>
          <a:p>
            <a:pPr>
              <a:lnSpc>
                <a:spcPct val="150000"/>
              </a:lnSpc>
            </a:pPr>
            <a:endParaRPr lang="es-CL" sz="2600" spc="-150" dirty="0"/>
          </a:p>
        </p:txBody>
      </p:sp>
      <p:pic>
        <p:nvPicPr>
          <p:cNvPr id="8" name="Imagen 7" descr="Resultado de imagen para samba linux">
            <a:extLst>
              <a:ext uri="{FF2B5EF4-FFF2-40B4-BE49-F238E27FC236}">
                <a16:creationId xmlns:a16="http://schemas.microsoft.com/office/drawing/2014/main" id="{10938941-BD92-4C14-AC1C-450321DB3D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24" y="231285"/>
            <a:ext cx="4129630" cy="622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Resultado de imagen para conexion windows linux samba">
            <a:extLst>
              <a:ext uri="{FF2B5EF4-FFF2-40B4-BE49-F238E27FC236}">
                <a16:creationId xmlns:a16="http://schemas.microsoft.com/office/drawing/2014/main" id="{CFD2D54F-39C9-40E2-8AC8-9E5A4F60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99740" l="1556" r="99778">
                        <a14:foregroundMark x1="1556" y1="51563" x2="52222" y2="46615"/>
                        <a14:foregroundMark x1="52222" y1="46615" x2="96222" y2="46615"/>
                        <a14:foregroundMark x1="16222" y1="6510" x2="21556" y2="90365"/>
                        <a14:foregroundMark x1="5333" y1="20052" x2="4444" y2="70833"/>
                        <a14:foregroundMark x1="4444" y1="70833" x2="12444" y2="94531"/>
                        <a14:foregroundMark x1="12444" y1="11719" x2="78000" y2="11719"/>
                        <a14:foregroundMark x1="78000" y1="11719" x2="98222" y2="11198"/>
                        <a14:foregroundMark x1="98222" y1="11198" x2="99778" y2="11198"/>
                        <a14:foregroundMark x1="43111" y1="26563" x2="94222" y2="26563"/>
                        <a14:foregroundMark x1="47778" y1="37500" x2="82667" y2="36719"/>
                        <a14:foregroundMark x1="82667" y1="36719" x2="98000" y2="36719"/>
                        <a14:foregroundMark x1="99778" y1="50781" x2="92222" y2="60938"/>
                        <a14:foregroundMark x1="92222" y1="60938" x2="68000" y2="76042"/>
                        <a14:foregroundMark x1="68000" y1="76042" x2="45111" y2="84896"/>
                        <a14:foregroundMark x1="45111" y1="84896" x2="36000" y2="94531"/>
                        <a14:foregroundMark x1="36000" y1="94531" x2="34667" y2="99740"/>
                        <a14:foregroundMark x1="51778" y1="72396" x2="96222" y2="51823"/>
                        <a14:foregroundMark x1="89333" y1="7552" x2="41333" y2="8333"/>
                        <a14:foregroundMark x1="21556" y1="3125" x2="89333" y2="3646"/>
                        <a14:foregroundMark x1="13111" y1="2344" x2="4000" y2="11979"/>
                        <a14:foregroundMark x1="4000" y1="11979" x2="4222" y2="85156"/>
                        <a14:foregroundMark x1="4222" y1="85156" x2="14000" y2="95313"/>
                        <a14:foregroundMark x1="14000" y1="95313" x2="25333" y2="95052"/>
                        <a14:foregroundMark x1="5111" y1="96615" x2="1111" y2="61198"/>
                        <a14:foregroundMark x1="1111" y1="61198" x2="4000" y2="14323"/>
                        <a14:foregroundMark x1="4000" y1="14323" x2="1556" y2="8333"/>
                        <a14:foregroundMark x1="55111" y1="83854" x2="74222" y2="85417"/>
                        <a14:foregroundMark x1="74222" y1="85417" x2="97778" y2="83333"/>
                        <a14:foregroundMark x1="97778" y1="83333" x2="98000" y2="83333"/>
                        <a14:foregroundMark x1="57488" y1="96774" x2="86889" y2="98698"/>
                        <a14:foregroundMark x1="43111" y1="95833" x2="44096" y2="95897"/>
                        <a14:foregroundMark x1="86889" y1="98698" x2="93111" y2="97917"/>
                        <a14:foregroundMark x1="17556" y1="49479" x2="12444" y2="68229"/>
                        <a14:foregroundMark x1="8222" y1="60417" x2="19111" y2="64323"/>
                        <a14:foregroundMark x1="49111" y1="58073" x2="72444" y2="60156"/>
                        <a14:foregroundMark x1="20444" y1="15365" x2="46667" y2="30469"/>
                        <a14:foregroundMark x1="52667" y1="59635" x2="65333" y2="56250"/>
                        <a14:foregroundMark x1="65333" y1="56250" x2="68222" y2="52344"/>
                        <a14:foregroundMark x1="49778" y1="59375" x2="60444" y2="69010"/>
                        <a14:foregroundMark x1="60444" y1="69010" x2="66889" y2="65365"/>
                        <a14:foregroundMark x1="57556" y1="81771" x2="44222" y2="90104"/>
                        <a14:backgroundMark x1="48141" y1="92510" x2="72889" y2="93229"/>
                        <a14:backgroundMark x1="72889" y1="93229" x2="91778" y2="91667"/>
                        <a14:backgroundMark x1="50323" y1="91146" x2="71111" y2="91146"/>
                        <a14:backgroundMark x1="71111" y1="91146" x2="84222" y2="90885"/>
                        <a14:backgroundMark x1="84222" y1="90885" x2="46667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04" y="904894"/>
            <a:ext cx="4286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F23417FD-44FB-4C4A-90DF-2AFD1F405E02}"/>
              </a:ext>
            </a:extLst>
          </p:cNvPr>
          <p:cNvSpPr txBox="1">
            <a:spLocks/>
          </p:cNvSpPr>
          <p:nvPr/>
        </p:nvSpPr>
        <p:spPr>
          <a:xfrm>
            <a:off x="476044" y="3743470"/>
            <a:ext cx="5189014" cy="6491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b="1" dirty="0"/>
              <a:t>#Dato: </a:t>
            </a:r>
            <a:r>
              <a:rPr lang="es-CL" sz="1800" dirty="0"/>
              <a:t>Fue pensado para acceder a dispositivos dentro de una misma Intranet </a:t>
            </a:r>
          </a:p>
        </p:txBody>
      </p:sp>
    </p:spTree>
    <p:extLst>
      <p:ext uri="{BB962C8B-B14F-4D97-AF65-F5344CB8AC3E}">
        <p14:creationId xmlns:p14="http://schemas.microsoft.com/office/powerpoint/2010/main" val="319113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51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3" name="Rectangle 1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Implementación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E2C47375-A6B4-4C20-A283-38602121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29" y="820168"/>
            <a:ext cx="5114925" cy="1022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&gt;$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apt-get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install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samba samba-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python-glade2 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-samba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&gt;$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useradd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usuariosamba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–G 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sambashare</a:t>
            </a:r>
            <a:endParaRPr lang="es-CL" sz="12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&gt;$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smbpasswd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–a 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usuariosamba</a:t>
            </a:r>
            <a:endParaRPr lang="es-CL" sz="12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5E022DB6-DFFF-4ADE-91DB-91A79683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4" y="770299"/>
            <a:ext cx="5114925" cy="3381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&gt;$vi /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/samba/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samba.conf</a:t>
            </a:r>
            <a:endParaRPr lang="es-CL" sz="1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#============== Global 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Settings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==============#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[global]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workgroup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WORKGROUP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server 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Samba %v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wins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no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load 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printers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no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#============== Share 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============#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[nombre de la carpeta a compartir]</a:t>
            </a:r>
            <a:endParaRPr lang="es-CL" sz="1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pomment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CL" sz="1000" b="1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Informacion</a:t>
            </a: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Compartida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(apartado opcional)</a:t>
            </a:r>
            <a:endParaRPr lang="es-CL" sz="1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path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Ruta absoluta de la carpeta</a:t>
            </a:r>
            <a:endParaRPr lang="es-CL" sz="1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yes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browsable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yes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writable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no </a:t>
            </a: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(Si se quiere dar permisos de escritura, dejar en “yes”)</a:t>
            </a:r>
            <a:endParaRPr lang="es-CL" sz="1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&gt;$/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etcinit.d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smbd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CL" sz="10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restart</a:t>
            </a:r>
            <a:r>
              <a:rPr lang="es-CL" sz="10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/stop/status)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//Solo debe ir uno de los comandos listados entre paréntesis, donde </a:t>
            </a:r>
            <a:r>
              <a:rPr lang="es-CL" sz="1000" b="1" i="1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iniciar, </a:t>
            </a:r>
            <a:r>
              <a:rPr lang="es-CL" sz="1000" b="1" i="1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restart</a:t>
            </a: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reiniciar</a:t>
            </a:r>
            <a:r>
              <a:rPr lang="es-CL" sz="10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stop</a:t>
            </a: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detener, </a:t>
            </a:r>
            <a:r>
              <a:rPr lang="es-CL" sz="1000" b="1" i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es-CL" sz="10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 estado.</a:t>
            </a:r>
            <a:endParaRPr lang="es-CL" sz="1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324E6C7-708F-4428-8B2D-47BE074F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40" y="3290887"/>
            <a:ext cx="511492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&gt;$</a:t>
            </a: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chmod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–R 755 ~/</a:t>
            </a:r>
            <a:r>
              <a:rPr lang="es-CL" sz="1200" b="1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carpeta a compartir</a:t>
            </a:r>
            <a:endParaRPr lang="es-C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E062A972-7CA1-428C-B763-5D138C7223D5}"/>
              </a:ext>
            </a:extLst>
          </p:cNvPr>
          <p:cNvSpPr txBox="1">
            <a:spLocks/>
          </p:cNvSpPr>
          <p:nvPr/>
        </p:nvSpPr>
        <p:spPr>
          <a:xfrm>
            <a:off x="795333" y="418735"/>
            <a:ext cx="3931920" cy="4793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/>
              <a:t>1. Instalación de Samba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:a16="http://schemas.microsoft.com/office/drawing/2014/main" id="{5AC6E375-93CD-46E1-B7CB-485D7213EFE4}"/>
              </a:ext>
            </a:extLst>
          </p:cNvPr>
          <p:cNvSpPr txBox="1">
            <a:spLocks/>
          </p:cNvSpPr>
          <p:nvPr/>
        </p:nvSpPr>
        <p:spPr>
          <a:xfrm>
            <a:off x="6400794" y="406447"/>
            <a:ext cx="4601985" cy="4793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/>
              <a:t>2. Configuración del archivo </a:t>
            </a:r>
            <a:r>
              <a:rPr lang="es-CL" sz="2000" dirty="0" err="1"/>
              <a:t>samba.conf</a:t>
            </a:r>
            <a:r>
              <a:rPr lang="es-CL" sz="2000" dirty="0"/>
              <a:t> 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:a16="http://schemas.microsoft.com/office/drawing/2014/main" id="{17251A40-C9D3-48C0-8FF8-EDA0E1E07B80}"/>
              </a:ext>
            </a:extLst>
          </p:cNvPr>
          <p:cNvSpPr txBox="1">
            <a:spLocks/>
          </p:cNvSpPr>
          <p:nvPr/>
        </p:nvSpPr>
        <p:spPr>
          <a:xfrm>
            <a:off x="728640" y="2576051"/>
            <a:ext cx="4995873" cy="6632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/>
              <a:t>3. Asignación permisos carpeta a compartir (escritura - lectura) 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87680C2D-3CD8-4E63-984A-B0D82609685B}"/>
              </a:ext>
            </a:extLst>
          </p:cNvPr>
          <p:cNvSpPr txBox="1">
            <a:spLocks/>
          </p:cNvSpPr>
          <p:nvPr/>
        </p:nvSpPr>
        <p:spPr>
          <a:xfrm>
            <a:off x="1271565" y="581688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Ref. Instalación / Configuración en OS Ubuntu </a:t>
            </a:r>
          </a:p>
        </p:txBody>
      </p:sp>
    </p:spTree>
    <p:extLst>
      <p:ext uri="{BB962C8B-B14F-4D97-AF65-F5344CB8AC3E}">
        <p14:creationId xmlns:p14="http://schemas.microsoft.com/office/powerpoint/2010/main" val="152164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Implementación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0575C696-8191-4F88-9D34-1E7ACAF0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1607"/>
            <a:ext cx="5114925" cy="2809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notepad</a:t>
            </a:r>
            <a:r>
              <a:rPr lang="es-CL" sz="12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C:\Windows\System32\drivers\etc\hosts</a:t>
            </a:r>
            <a:endParaRPr lang="es-C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09B6A34C-98CF-4C3A-AC50-B8CD64DD8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5878896"/>
            <a:ext cx="10515600" cy="3579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Ref. Instalación / Configuración en OS Windows para acceso a computador con OS Debian </a:t>
            </a: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2A45AD7F-8009-4AB9-BC80-5F5ABFEF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4" y="2903932"/>
            <a:ext cx="513397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192.168.1.100	debian.example.com	</a:t>
            </a:r>
            <a:r>
              <a:rPr lang="es-CL" sz="1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debian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Marcador de texto 5">
            <a:extLst>
              <a:ext uri="{FF2B5EF4-FFF2-40B4-BE49-F238E27FC236}">
                <a16:creationId xmlns:a16="http://schemas.microsoft.com/office/drawing/2014/main" id="{E146BBD1-322B-4F33-8807-DECC11432EFE}"/>
              </a:ext>
            </a:extLst>
          </p:cNvPr>
          <p:cNvSpPr txBox="1">
            <a:spLocks/>
          </p:cNvSpPr>
          <p:nvPr/>
        </p:nvSpPr>
        <p:spPr>
          <a:xfrm>
            <a:off x="795332" y="418734"/>
            <a:ext cx="5110793" cy="739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/>
              <a:t>1. Ingresar al listado de hosts permitidos por el OS. 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9B0A299D-39EB-4A26-A51D-85698D36F6BA}"/>
              </a:ext>
            </a:extLst>
          </p:cNvPr>
          <p:cNvSpPr txBox="1">
            <a:spLocks/>
          </p:cNvSpPr>
          <p:nvPr/>
        </p:nvSpPr>
        <p:spPr>
          <a:xfrm>
            <a:off x="795331" y="1791261"/>
            <a:ext cx="5110793" cy="8980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dirty="0"/>
              <a:t>2. Incluir al listado, la dir. IP, Dominio y Nombre del host al que se quiere acceder. (En este caso a un computador con Debian)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EB2B24-AE7D-44B9-B4E7-DF2A58FF55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80" t="30435" r="33404" b="40197"/>
          <a:stretch/>
        </p:blipFill>
        <p:spPr>
          <a:xfrm>
            <a:off x="8234581" y="310046"/>
            <a:ext cx="3671668" cy="2013082"/>
          </a:xfrm>
          <a:prstGeom prst="rect">
            <a:avLst/>
          </a:prstGeom>
        </p:spPr>
      </p:pic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87AC1FBD-9E61-4986-9685-18E1871E0AEE}"/>
              </a:ext>
            </a:extLst>
          </p:cNvPr>
          <p:cNvSpPr txBox="1">
            <a:spLocks/>
          </p:cNvSpPr>
          <p:nvPr/>
        </p:nvSpPr>
        <p:spPr>
          <a:xfrm>
            <a:off x="6285876" y="401370"/>
            <a:ext cx="1936652" cy="1876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dirty="0"/>
              <a:t>3. Ingresar a la carpeta compartida para acceder o modificar el contenido </a:t>
            </a:r>
          </a:p>
        </p:txBody>
      </p:sp>
    </p:spTree>
    <p:extLst>
      <p:ext uri="{BB962C8B-B14F-4D97-AF65-F5344CB8AC3E}">
        <p14:creationId xmlns:p14="http://schemas.microsoft.com/office/powerpoint/2010/main" val="363206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B9BDDF9A-9567-442C-BD93-09F1D4E748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271" y="469557"/>
            <a:ext cx="3932238" cy="1189038"/>
          </a:xfrm>
          <a:prstGeom prst="rect">
            <a:avLst/>
          </a:prstGeom>
        </p:spPr>
        <p:txBody>
          <a:bodyPr/>
          <a:lstStyle/>
          <a:p>
            <a:r>
              <a:rPr lang="es-CL" dirty="0"/>
              <a:t>Implementación de Samba: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1BB31E57-0D36-4424-8B06-5CE823442041}"/>
              </a:ext>
            </a:extLst>
          </p:cNvPr>
          <p:cNvSpPr txBox="1">
            <a:spLocks/>
          </p:cNvSpPr>
          <p:nvPr/>
        </p:nvSpPr>
        <p:spPr>
          <a:xfrm>
            <a:off x="658855" y="2278990"/>
            <a:ext cx="10515600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7BC03703-0DBC-4A36-A1A4-E460A6EBAD8A}"/>
              </a:ext>
            </a:extLst>
          </p:cNvPr>
          <p:cNvSpPr txBox="1">
            <a:spLocks/>
          </p:cNvSpPr>
          <p:nvPr/>
        </p:nvSpPr>
        <p:spPr>
          <a:xfrm>
            <a:off x="658855" y="2278990"/>
            <a:ext cx="3767654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spc="-150" dirty="0"/>
              <a:t>Ejemplo de conexión entre Windows y Debian por Samba</a:t>
            </a:r>
          </a:p>
        </p:txBody>
      </p:sp>
    </p:spTree>
    <p:extLst>
      <p:ext uri="{BB962C8B-B14F-4D97-AF65-F5344CB8AC3E}">
        <p14:creationId xmlns:p14="http://schemas.microsoft.com/office/powerpoint/2010/main" val="219499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esultado de imagen para redes de computadoras wallpaper">
            <a:extLst>
              <a:ext uri="{FF2B5EF4-FFF2-40B4-BE49-F238E27FC236}">
                <a16:creationId xmlns:a16="http://schemas.microsoft.com/office/drawing/2014/main" id="{44CEEE4C-BF85-449A-96E2-BA2BB389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0815" y="5612586"/>
            <a:ext cx="4610932" cy="816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Conclusión o fin(?)</a:t>
            </a:r>
          </a:p>
        </p:txBody>
      </p:sp>
    </p:spTree>
    <p:extLst>
      <p:ext uri="{BB962C8B-B14F-4D97-AF65-F5344CB8AC3E}">
        <p14:creationId xmlns:p14="http://schemas.microsoft.com/office/powerpoint/2010/main" val="2232387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s de guion gráf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273</Words>
  <Application>Microsoft Office PowerPoint</Application>
  <PresentationFormat>Panorámica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Times New Roman</vt:lpstr>
      <vt:lpstr>Wingdings 2</vt:lpstr>
      <vt:lpstr>HDOfficeLightV0</vt:lpstr>
      <vt:lpstr>Diseños de guion gráfico</vt:lpstr>
      <vt:lpstr>Presentación de PowerPoint</vt:lpstr>
      <vt:lpstr>Protocolo SMB y Samba</vt:lpstr>
      <vt:lpstr>Protocolo SMB</vt:lpstr>
      <vt:lpstr>Samba</vt:lpstr>
      <vt:lpstr>Implementación </vt:lpstr>
      <vt:lpstr>Implementación </vt:lpstr>
      <vt:lpstr>Implementación de Samba:</vt:lpstr>
      <vt:lpstr>Conclusión o fin(?)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Mireya</dc:creator>
  <cp:lastModifiedBy>JUAN PABLO SANCHEZ PIAZZA</cp:lastModifiedBy>
  <cp:revision>26</cp:revision>
  <dcterms:created xsi:type="dcterms:W3CDTF">2017-06-19T18:18:02Z</dcterms:created>
  <dcterms:modified xsi:type="dcterms:W3CDTF">2017-06-23T03:35:33Z</dcterms:modified>
</cp:coreProperties>
</file>