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8" r:id="rId8"/>
    <p:sldId id="269" r:id="rId9"/>
    <p:sldId id="270" r:id="rId10"/>
    <p:sldId id="271" r:id="rId11"/>
    <p:sldId id="262" r:id="rId12"/>
    <p:sldId id="264" r:id="rId13"/>
    <p:sldId id="266" r:id="rId14"/>
    <p:sldId id="261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0EE9-782E-4368-B200-15139214B099}" type="datetimeFigureOut">
              <a:rPr lang="es-CL" smtClean="0"/>
              <a:t>20-06-2009</a:t>
            </a:fld>
            <a:endParaRPr lang="es-C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AC54-1184-40BB-8945-4A113E453D76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0EE9-782E-4368-B200-15139214B099}" type="datetimeFigureOut">
              <a:rPr lang="es-CL" smtClean="0"/>
              <a:t>20-06-2009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AC54-1184-40BB-8945-4A113E453D7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0EE9-782E-4368-B200-15139214B099}" type="datetimeFigureOut">
              <a:rPr lang="es-CL" smtClean="0"/>
              <a:t>20-06-2009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AC54-1184-40BB-8945-4A113E453D7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0EE9-782E-4368-B200-15139214B099}" type="datetimeFigureOut">
              <a:rPr lang="es-CL" smtClean="0"/>
              <a:t>20-06-2009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AC54-1184-40BB-8945-4A113E453D7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0EE9-782E-4368-B200-15139214B099}" type="datetimeFigureOut">
              <a:rPr lang="es-CL" smtClean="0"/>
              <a:t>20-06-2009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AC54-1184-40BB-8945-4A113E453D76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0EE9-782E-4368-B200-15139214B099}" type="datetimeFigureOut">
              <a:rPr lang="es-CL" smtClean="0"/>
              <a:t>20-06-2009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AC54-1184-40BB-8945-4A113E453D7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0EE9-782E-4368-B200-15139214B099}" type="datetimeFigureOut">
              <a:rPr lang="es-CL" smtClean="0"/>
              <a:t>20-06-2009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AC54-1184-40BB-8945-4A113E453D7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0EE9-782E-4368-B200-15139214B099}" type="datetimeFigureOut">
              <a:rPr lang="es-CL" smtClean="0"/>
              <a:t>20-06-2009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AC54-1184-40BB-8945-4A113E453D7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0EE9-782E-4368-B200-15139214B099}" type="datetimeFigureOut">
              <a:rPr lang="es-CL" smtClean="0"/>
              <a:t>20-06-2009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AC54-1184-40BB-8945-4A113E453D7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0EE9-782E-4368-B200-15139214B099}" type="datetimeFigureOut">
              <a:rPr lang="es-CL" smtClean="0"/>
              <a:t>20-06-2009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AC54-1184-40BB-8945-4A113E453D7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0EE9-782E-4368-B200-15139214B099}" type="datetimeFigureOut">
              <a:rPr lang="es-CL" smtClean="0"/>
              <a:t>20-06-2009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D5CAC54-1184-40BB-8945-4A113E453D76}" type="slidenum">
              <a:rPr lang="es-CL" smtClean="0"/>
              <a:t>‹Nº›</a:t>
            </a:fld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AE0EE9-782E-4368-B200-15139214B099}" type="datetimeFigureOut">
              <a:rPr lang="es-CL" smtClean="0"/>
              <a:t>20-06-2009</a:t>
            </a:fld>
            <a:endParaRPr lang="es-CL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5CAC54-1184-40BB-8945-4A113E453D76}" type="slidenum">
              <a:rPr lang="es-CL" smtClean="0"/>
              <a:t>‹Nº›</a:t>
            </a:fld>
            <a:endParaRPr lang="es-CL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java.sun.com/javase/downloads/index.jsp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“GUI </a:t>
            </a:r>
            <a:r>
              <a:rPr lang="es-CL" dirty="0" smtClean="0"/>
              <a:t>para </a:t>
            </a:r>
            <a:r>
              <a:rPr lang="es-CL" dirty="0" smtClean="0"/>
              <a:t>Conexiones </a:t>
            </a:r>
            <a:r>
              <a:rPr lang="es-CL" dirty="0" smtClean="0"/>
              <a:t>y </a:t>
            </a:r>
            <a:r>
              <a:rPr lang="es-CL" dirty="0" smtClean="0"/>
              <a:t>Transferencia </a:t>
            </a:r>
            <a:r>
              <a:rPr lang="es-CL" dirty="0" smtClean="0"/>
              <a:t>de </a:t>
            </a:r>
            <a:r>
              <a:rPr lang="es-CL" dirty="0" smtClean="0"/>
              <a:t>Datos </a:t>
            </a:r>
            <a:r>
              <a:rPr lang="es-CL" dirty="0" smtClean="0"/>
              <a:t>S</a:t>
            </a:r>
            <a:r>
              <a:rPr lang="es-CL" dirty="0" smtClean="0"/>
              <a:t>eguros”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1472" y="4000504"/>
            <a:ext cx="7854696" cy="1500198"/>
          </a:xfrm>
        </p:spPr>
        <p:txBody>
          <a:bodyPr>
            <a:normAutofit/>
          </a:bodyPr>
          <a:lstStyle/>
          <a:p>
            <a:r>
              <a:rPr lang="es-CL" dirty="0" smtClean="0"/>
              <a:t>Jorge Mellings I.</a:t>
            </a:r>
          </a:p>
          <a:p>
            <a:r>
              <a:rPr lang="es-CL" dirty="0" smtClean="0"/>
              <a:t>José Antonio Silva S.</a:t>
            </a:r>
          </a:p>
          <a:p>
            <a:r>
              <a:rPr lang="es-CL" dirty="0" smtClean="0"/>
              <a:t>Mario </a:t>
            </a:r>
            <a:r>
              <a:rPr lang="es-CL" dirty="0" err="1" smtClean="0"/>
              <a:t>Ungemach</a:t>
            </a:r>
            <a:r>
              <a:rPr lang="es-CL" dirty="0" smtClean="0"/>
              <a:t> M.</a:t>
            </a:r>
          </a:p>
          <a:p>
            <a:pPr algn="just"/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1285852" y="5857892"/>
            <a:ext cx="6572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Proyecto Programación Orientada  a Objetos. ELO-329</a:t>
            </a:r>
            <a:endParaRPr lang="es-CL" dirty="0" smtClean="0">
              <a:solidFill>
                <a:schemeClr val="bg1">
                  <a:lumMod val="85000"/>
                  <a:lumOff val="1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Implementación: </a:t>
            </a:r>
            <a:r>
              <a:rPr lang="es-CL" dirty="0" smtClean="0"/>
              <a:t>Fase (2) GUI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8143932" cy="455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Implementación </a:t>
            </a:r>
            <a:br>
              <a:rPr lang="es-CL" dirty="0" smtClean="0"/>
            </a:br>
            <a:r>
              <a:rPr lang="es-CL" dirty="0" smtClean="0"/>
              <a:t>Fase 3 : Criptografía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0034" y="3286124"/>
            <a:ext cx="7358114" cy="3286148"/>
          </a:xfrm>
        </p:spPr>
        <p:txBody>
          <a:bodyPr>
            <a:noAutofit/>
          </a:bodyPr>
          <a:lstStyle/>
          <a:p>
            <a:r>
              <a:rPr lang="es-CL" sz="1600" dirty="0" smtClean="0"/>
              <a:t>Clases : </a:t>
            </a:r>
          </a:p>
          <a:p>
            <a:r>
              <a:rPr lang="es-CL" sz="1600" dirty="0" smtClean="0"/>
              <a:t>FileEncryption.java</a:t>
            </a:r>
          </a:p>
          <a:p>
            <a:pPr lvl="1"/>
            <a:r>
              <a:rPr lang="es-CL" sz="1600" dirty="0" err="1" smtClean="0"/>
              <a:t>p</a:t>
            </a:r>
            <a:r>
              <a:rPr lang="es-CL" sz="1600" dirty="0" err="1" smtClean="0"/>
              <a:t>ublic</a:t>
            </a:r>
            <a:r>
              <a:rPr lang="es-CL" sz="1600" dirty="0" smtClean="0"/>
              <a:t> </a:t>
            </a:r>
            <a:r>
              <a:rPr lang="es-CL" sz="1600" dirty="0" err="1" smtClean="0"/>
              <a:t>FileEncryption</a:t>
            </a:r>
            <a:r>
              <a:rPr lang="es-CL" sz="1600" dirty="0" smtClean="0"/>
              <a:t>()</a:t>
            </a:r>
          </a:p>
          <a:p>
            <a:pPr lvl="1"/>
            <a:r>
              <a:rPr lang="es-CL" sz="1600" dirty="0" err="1" smtClean="0"/>
              <a:t>public</a:t>
            </a:r>
            <a:r>
              <a:rPr lang="es-CL" sz="1600" dirty="0" smtClean="0"/>
              <a:t> </a:t>
            </a:r>
            <a:r>
              <a:rPr lang="es-CL" sz="1600" dirty="0" err="1" smtClean="0"/>
              <a:t>void</a:t>
            </a:r>
            <a:r>
              <a:rPr lang="es-CL" sz="1600" dirty="0" smtClean="0"/>
              <a:t> </a:t>
            </a:r>
            <a:r>
              <a:rPr lang="es-CL" sz="1600" dirty="0" err="1" smtClean="0"/>
              <a:t>makeKey</a:t>
            </a:r>
            <a:r>
              <a:rPr lang="es-CL" sz="1600" dirty="0" smtClean="0"/>
              <a:t>()</a:t>
            </a:r>
          </a:p>
          <a:p>
            <a:pPr lvl="1"/>
            <a:r>
              <a:rPr lang="en-US" sz="1600" dirty="0" smtClean="0"/>
              <a:t>public void </a:t>
            </a:r>
            <a:r>
              <a:rPr lang="en-US" sz="1600" dirty="0" err="1" smtClean="0"/>
              <a:t>saveKey</a:t>
            </a:r>
            <a:r>
              <a:rPr lang="en-US" sz="1600" dirty="0" smtClean="0"/>
              <a:t>(File out, File </a:t>
            </a:r>
            <a:r>
              <a:rPr lang="en-US" sz="1600" dirty="0" err="1" smtClean="0"/>
              <a:t>publicKeyFile</a:t>
            </a:r>
            <a:r>
              <a:rPr lang="en-US" sz="1600" dirty="0" smtClean="0"/>
              <a:t>)</a:t>
            </a:r>
            <a:endParaRPr lang="es-CL" sz="1600" dirty="0" smtClean="0"/>
          </a:p>
          <a:p>
            <a:pPr lvl="1"/>
            <a:r>
              <a:rPr lang="en-US" sz="1600" dirty="0" smtClean="0"/>
              <a:t>public </a:t>
            </a:r>
            <a:r>
              <a:rPr lang="en-US" sz="1600" dirty="0" smtClean="0"/>
              <a:t>void </a:t>
            </a:r>
            <a:r>
              <a:rPr lang="en-US" sz="1600" dirty="0" err="1" smtClean="0"/>
              <a:t>loadKey</a:t>
            </a:r>
            <a:r>
              <a:rPr lang="en-US" sz="1600" dirty="0" smtClean="0"/>
              <a:t>(File in, File </a:t>
            </a:r>
            <a:r>
              <a:rPr lang="en-US" sz="1600" dirty="0" err="1" smtClean="0"/>
              <a:t>privateKeyFile</a:t>
            </a:r>
            <a:r>
              <a:rPr lang="en-US" sz="1600" dirty="0" smtClean="0"/>
              <a:t>)</a:t>
            </a:r>
            <a:endParaRPr lang="es-CL" sz="1600" dirty="0" smtClean="0"/>
          </a:p>
          <a:p>
            <a:pPr lvl="1"/>
            <a:r>
              <a:rPr lang="en-US" sz="1600" dirty="0" smtClean="0"/>
              <a:t>public </a:t>
            </a:r>
            <a:r>
              <a:rPr lang="en-US" sz="1600" dirty="0" smtClean="0"/>
              <a:t>void encrypt(File in, File out</a:t>
            </a:r>
            <a:r>
              <a:rPr lang="en-US" sz="1600" dirty="0" smtClean="0"/>
              <a:t>)</a:t>
            </a:r>
            <a:endParaRPr lang="es-CL" sz="1600" dirty="0" smtClean="0"/>
          </a:p>
          <a:p>
            <a:pPr lvl="1"/>
            <a:r>
              <a:rPr lang="en-US" sz="1600" dirty="0" smtClean="0"/>
              <a:t>public void decrypt(File in, File out)</a:t>
            </a:r>
            <a:endParaRPr lang="es-CL" sz="1600" dirty="0" smtClean="0"/>
          </a:p>
          <a:p>
            <a:pPr lvl="1"/>
            <a:r>
              <a:rPr lang="en-US" sz="1600" dirty="0" smtClean="0"/>
              <a:t>private void copy(</a:t>
            </a:r>
            <a:r>
              <a:rPr lang="en-US" sz="1600" dirty="0" err="1" smtClean="0"/>
              <a:t>InputStream</a:t>
            </a:r>
            <a:r>
              <a:rPr lang="en-US" sz="1600" dirty="0" smtClean="0"/>
              <a:t> is, </a:t>
            </a:r>
            <a:r>
              <a:rPr lang="en-US" sz="1600" dirty="0" err="1" smtClean="0"/>
              <a:t>OutputStream</a:t>
            </a:r>
            <a:r>
              <a:rPr lang="en-US" sz="1600" dirty="0" smtClean="0"/>
              <a:t> </a:t>
            </a:r>
            <a:r>
              <a:rPr lang="en-US" sz="1600" dirty="0" err="1" smtClean="0"/>
              <a:t>os</a:t>
            </a:r>
            <a:r>
              <a:rPr lang="en-US" sz="1600" dirty="0" smtClean="0"/>
              <a:t>)</a:t>
            </a:r>
          </a:p>
          <a:p>
            <a:r>
              <a:rPr lang="es-CL" sz="1600" dirty="0" smtClean="0"/>
              <a:t>MainFEdecrypt.java</a:t>
            </a:r>
          </a:p>
          <a:p>
            <a:r>
              <a:rPr lang="es-CL" sz="1600" dirty="0" smtClean="0"/>
              <a:t>MainFEencrypt.java</a:t>
            </a:r>
            <a:endParaRPr lang="es-CL" sz="16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8596" y="1928802"/>
            <a:ext cx="7972452" cy="1357322"/>
          </a:xfrm>
        </p:spPr>
        <p:txBody>
          <a:bodyPr>
            <a:normAutofit fontScale="32500" lnSpcReduction="20000"/>
          </a:bodyPr>
          <a:lstStyle/>
          <a:p>
            <a:r>
              <a:rPr lang="es-CL" sz="4900" b="1" dirty="0" smtClean="0"/>
              <a:t>Paquete </a:t>
            </a:r>
            <a:r>
              <a:rPr lang="es-CL" sz="4900" b="1" dirty="0" err="1" smtClean="0"/>
              <a:t>java.security</a:t>
            </a:r>
            <a:endParaRPr lang="es-CL" sz="4900" b="1" dirty="0" smtClean="0"/>
          </a:p>
          <a:p>
            <a:r>
              <a:rPr lang="es-CL" sz="4900" dirty="0" smtClean="0"/>
              <a:t>Paquete </a:t>
            </a:r>
            <a:r>
              <a:rPr lang="es-CL" sz="4900" dirty="0" smtClean="0"/>
              <a:t>JCE (</a:t>
            </a:r>
            <a:r>
              <a:rPr lang="es-CL" sz="4900" i="1" dirty="0" smtClean="0"/>
              <a:t> Java </a:t>
            </a:r>
            <a:r>
              <a:rPr lang="es-CL" sz="4900" i="1" dirty="0" err="1" smtClean="0"/>
              <a:t>Cryptography</a:t>
            </a:r>
            <a:r>
              <a:rPr lang="es-CL" sz="4900" i="1" dirty="0" smtClean="0"/>
              <a:t> </a:t>
            </a:r>
            <a:r>
              <a:rPr lang="es-CL" sz="4900" i="1" dirty="0" err="1" smtClean="0"/>
              <a:t>Extension</a:t>
            </a:r>
            <a:r>
              <a:rPr lang="es-CL" sz="4900" dirty="0" smtClean="0"/>
              <a:t>) </a:t>
            </a:r>
            <a:endParaRPr lang="es-CL" sz="4900" dirty="0" smtClean="0"/>
          </a:p>
          <a:p>
            <a:pPr lvl="1"/>
            <a:r>
              <a:rPr lang="es-CL" sz="4900" dirty="0" smtClean="0"/>
              <a:t>Instalar </a:t>
            </a:r>
            <a:r>
              <a:rPr lang="en-US" sz="4900" dirty="0" smtClean="0"/>
              <a:t>Sun's Unlimited Strength Jurisdiction Policy </a:t>
            </a:r>
            <a:r>
              <a:rPr lang="en-US" sz="4900" dirty="0" smtClean="0"/>
              <a:t>Files</a:t>
            </a:r>
          </a:p>
          <a:p>
            <a:pPr lvl="1"/>
            <a:r>
              <a:rPr lang="es-CL" sz="4900" dirty="0" smtClean="0">
                <a:hlinkClick r:id="rId2"/>
              </a:rPr>
              <a:t>http://java.sun.com/javase/downloads/index.jsp</a:t>
            </a:r>
            <a:endParaRPr lang="es-CL" sz="4900" dirty="0" smtClean="0"/>
          </a:p>
          <a:p>
            <a:r>
              <a:rPr lang="es-CL" sz="4900" dirty="0" smtClean="0"/>
              <a:t>Clase </a:t>
            </a:r>
            <a:r>
              <a:rPr lang="es-CL" sz="4900" dirty="0" err="1" smtClean="0"/>
              <a:t>Cipher</a:t>
            </a:r>
            <a:r>
              <a:rPr lang="es-CL" sz="4900" dirty="0" smtClean="0"/>
              <a:t> : </a:t>
            </a:r>
            <a:r>
              <a:rPr lang="es-CL" sz="4900" dirty="0" err="1" smtClean="0"/>
              <a:t>cifrador</a:t>
            </a:r>
            <a:r>
              <a:rPr lang="es-CL" sz="4900" dirty="0" smtClean="0"/>
              <a:t> Criptográfico.</a:t>
            </a:r>
          </a:p>
          <a:p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28604"/>
            <a:ext cx="359642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Implementación </a:t>
            </a:r>
            <a:br>
              <a:rPr lang="es-CL" dirty="0" smtClean="0"/>
            </a:br>
            <a:r>
              <a:rPr lang="es-CL" dirty="0" smtClean="0"/>
              <a:t>Fase 3 : Criptografía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28596" y="2357430"/>
            <a:ext cx="8001056" cy="407196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Para </a:t>
            </a:r>
            <a:r>
              <a:rPr lang="en-US" dirty="0" err="1" smtClean="0"/>
              <a:t>usar</a:t>
            </a:r>
            <a:r>
              <a:rPr lang="en-US" dirty="0" smtClean="0"/>
              <a:t> el </a:t>
            </a:r>
            <a:r>
              <a:rPr lang="en-US" dirty="0" err="1" smtClean="0"/>
              <a:t>código</a:t>
            </a:r>
            <a:r>
              <a:rPr lang="en-US" dirty="0" smtClean="0"/>
              <a:t> </a:t>
            </a:r>
            <a:r>
              <a:rPr lang="en-US" dirty="0" err="1" smtClean="0"/>
              <a:t>necesitamos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correspondientes</a:t>
            </a:r>
            <a:r>
              <a:rPr lang="en-US" dirty="0" smtClean="0"/>
              <a:t> </a:t>
            </a:r>
            <a:r>
              <a:rPr lang="en-US" dirty="0" err="1" smtClean="0"/>
              <a:t>llaves</a:t>
            </a:r>
            <a:r>
              <a:rPr lang="en-US" dirty="0" smtClean="0"/>
              <a:t> RSA </a:t>
            </a:r>
            <a:r>
              <a:rPr lang="en-US" dirty="0" err="1" smtClean="0"/>
              <a:t>pública</a:t>
            </a:r>
            <a:r>
              <a:rPr lang="en-US" dirty="0" smtClean="0"/>
              <a:t> y </a:t>
            </a:r>
            <a:r>
              <a:rPr lang="en-US" dirty="0" err="1" smtClean="0"/>
              <a:t>privada</a:t>
            </a:r>
            <a:r>
              <a:rPr lang="en-US" dirty="0" smtClean="0"/>
              <a:t>. Para </a:t>
            </a:r>
            <a:r>
              <a:rPr lang="en-US" dirty="0" err="1" smtClean="0"/>
              <a:t>ellos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generamos</a:t>
            </a:r>
            <a:r>
              <a:rPr lang="en-US" dirty="0" smtClean="0"/>
              <a:t> </a:t>
            </a:r>
            <a:r>
              <a:rPr lang="en-US" dirty="0" err="1" smtClean="0"/>
              <a:t>usando</a:t>
            </a:r>
            <a:r>
              <a:rPr lang="en-US" dirty="0" smtClean="0"/>
              <a:t> la </a:t>
            </a:r>
            <a:r>
              <a:rPr lang="en-US" dirty="0" err="1" smtClean="0"/>
              <a:t>herramienta</a:t>
            </a:r>
            <a:r>
              <a:rPr lang="en-US" dirty="0" smtClean="0"/>
              <a:t> open source </a:t>
            </a:r>
            <a:r>
              <a:rPr lang="en-US" dirty="0" err="1" smtClean="0"/>
              <a:t>OpenSSL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Se </a:t>
            </a:r>
            <a:r>
              <a:rPr lang="en-US" dirty="0" err="1" smtClean="0"/>
              <a:t>deben</a:t>
            </a:r>
            <a:r>
              <a:rPr lang="en-US" dirty="0" smtClean="0"/>
              <a:t> </a:t>
            </a:r>
            <a:r>
              <a:rPr lang="en-US" dirty="0" err="1" smtClean="0"/>
              <a:t>generar</a:t>
            </a:r>
            <a:r>
              <a:rPr lang="en-US" dirty="0" smtClean="0"/>
              <a:t> en el forma </a:t>
            </a:r>
            <a:r>
              <a:rPr lang="en-US" dirty="0" err="1" smtClean="0"/>
              <a:t>requerido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librerías</a:t>
            </a:r>
            <a:r>
              <a:rPr lang="en-US" dirty="0" smtClean="0"/>
              <a:t> de </a:t>
            </a:r>
            <a:r>
              <a:rPr lang="en-US" dirty="0" err="1" smtClean="0"/>
              <a:t>encriptacion</a:t>
            </a:r>
            <a:r>
              <a:rPr lang="en-US" dirty="0" smtClean="0"/>
              <a:t> de JAVA. </a:t>
            </a:r>
          </a:p>
          <a:p>
            <a:r>
              <a:rPr lang="en-US" dirty="0" smtClean="0"/>
              <a:t>Para </a:t>
            </a:r>
            <a:r>
              <a:rPr lang="en-US" dirty="0" err="1" smtClean="0"/>
              <a:t>generar</a:t>
            </a:r>
            <a:r>
              <a:rPr lang="en-US" dirty="0" smtClean="0"/>
              <a:t> </a:t>
            </a:r>
            <a:r>
              <a:rPr lang="en-US" dirty="0" err="1" smtClean="0"/>
              <a:t>llave</a:t>
            </a:r>
            <a:r>
              <a:rPr lang="en-US" dirty="0" smtClean="0"/>
              <a:t> </a:t>
            </a:r>
            <a:r>
              <a:rPr lang="en-US" dirty="0" err="1" smtClean="0"/>
              <a:t>privada</a:t>
            </a:r>
            <a:r>
              <a:rPr lang="en-US" dirty="0" smtClean="0"/>
              <a:t> de largo 2048bits </a:t>
            </a:r>
            <a:r>
              <a:rPr lang="en-US" dirty="0" err="1" smtClean="0"/>
              <a:t>hacer</a:t>
            </a:r>
            <a:r>
              <a:rPr lang="en-US" dirty="0" smtClean="0"/>
              <a:t>: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Usando</a:t>
            </a:r>
            <a:r>
              <a:rPr lang="en-US" dirty="0" smtClean="0"/>
              <a:t> </a:t>
            </a:r>
            <a:r>
              <a:rPr lang="en-US" dirty="0" err="1" smtClean="0"/>
              <a:t>consola</a:t>
            </a:r>
            <a:r>
              <a:rPr lang="en-US" dirty="0" smtClean="0"/>
              <a:t>, en </a:t>
            </a:r>
            <a:r>
              <a:rPr lang="en-US" dirty="0" err="1" smtClean="0"/>
              <a:t>aragorn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ejemplo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$ </a:t>
            </a:r>
            <a:r>
              <a:rPr lang="en-US" dirty="0" err="1" smtClean="0"/>
              <a:t>openssl</a:t>
            </a:r>
            <a:r>
              <a:rPr lang="en-US" dirty="0" smtClean="0"/>
              <a:t> </a:t>
            </a:r>
            <a:r>
              <a:rPr lang="en-US" dirty="0" err="1" smtClean="0"/>
              <a:t>genrsa</a:t>
            </a:r>
            <a:r>
              <a:rPr lang="en-US" dirty="0" smtClean="0"/>
              <a:t> -out private.pem 2048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Para </a:t>
            </a:r>
            <a:r>
              <a:rPr lang="en-US" dirty="0" err="1" smtClean="0"/>
              <a:t>obtenerlas</a:t>
            </a:r>
            <a:r>
              <a:rPr lang="en-US" dirty="0" smtClean="0"/>
              <a:t> en el </a:t>
            </a:r>
            <a:r>
              <a:rPr lang="en-US" dirty="0" err="1" smtClean="0"/>
              <a:t>formato</a:t>
            </a:r>
            <a:r>
              <a:rPr lang="en-US" dirty="0" smtClean="0"/>
              <a:t> </a:t>
            </a:r>
            <a:r>
              <a:rPr lang="en-US" dirty="0" err="1" smtClean="0"/>
              <a:t>requerido</a:t>
            </a:r>
            <a:r>
              <a:rPr lang="en-US" dirty="0" smtClean="0"/>
              <a:t> (PKCS#8</a:t>
            </a:r>
            <a:r>
              <a:rPr lang="en-US" dirty="0" smtClean="0"/>
              <a:t>, DER) 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$ </a:t>
            </a:r>
            <a:r>
              <a:rPr lang="en-US" dirty="0" err="1" smtClean="0"/>
              <a:t>openssl</a:t>
            </a:r>
            <a:r>
              <a:rPr lang="en-US" dirty="0" smtClean="0"/>
              <a:t> </a:t>
            </a:r>
            <a:r>
              <a:rPr lang="en-US" dirty="0" smtClean="0"/>
              <a:t>pkcs8 -topk8 -in private.pem -</a:t>
            </a:r>
            <a:r>
              <a:rPr lang="en-US" dirty="0" err="1" smtClean="0"/>
              <a:t>outform</a:t>
            </a:r>
            <a:r>
              <a:rPr lang="en-US" dirty="0" smtClean="0"/>
              <a:t> DER -out private.der </a:t>
            </a:r>
            <a:r>
              <a:rPr lang="en-US" dirty="0" smtClean="0"/>
              <a:t>–</a:t>
            </a:r>
            <a:r>
              <a:rPr lang="en-US" dirty="0" err="1" smtClean="0"/>
              <a:t>nocrypt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Para </a:t>
            </a:r>
            <a:r>
              <a:rPr lang="en-US" dirty="0" err="1" smtClean="0"/>
              <a:t>generar</a:t>
            </a:r>
            <a:r>
              <a:rPr lang="en-US" dirty="0" smtClean="0"/>
              <a:t> la </a:t>
            </a:r>
            <a:r>
              <a:rPr lang="en-US" dirty="0" err="1" smtClean="0"/>
              <a:t>llave</a:t>
            </a:r>
            <a:r>
              <a:rPr lang="en-US" dirty="0" smtClean="0"/>
              <a:t> </a:t>
            </a:r>
            <a:r>
              <a:rPr lang="en-US" dirty="0" err="1" smtClean="0"/>
              <a:t>publica</a:t>
            </a:r>
            <a:r>
              <a:rPr lang="en-US" dirty="0" smtClean="0"/>
              <a:t> a </a:t>
            </a:r>
            <a:r>
              <a:rPr lang="en-US" dirty="0" err="1" smtClean="0"/>
              <a:t>partir</a:t>
            </a:r>
            <a:r>
              <a:rPr lang="en-US" dirty="0" smtClean="0"/>
              <a:t> de la </a:t>
            </a:r>
            <a:r>
              <a:rPr lang="en-US" dirty="0" err="1" smtClean="0"/>
              <a:t>llave</a:t>
            </a:r>
            <a:r>
              <a:rPr lang="en-US" dirty="0" smtClean="0"/>
              <a:t> </a:t>
            </a:r>
            <a:r>
              <a:rPr lang="en-US" dirty="0" err="1" smtClean="0"/>
              <a:t>privada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openssl</a:t>
            </a:r>
            <a:r>
              <a:rPr lang="en-US" dirty="0" smtClean="0"/>
              <a:t> </a:t>
            </a:r>
            <a:r>
              <a:rPr lang="en-US" dirty="0" err="1" smtClean="0"/>
              <a:t>rsa</a:t>
            </a:r>
            <a:r>
              <a:rPr lang="en-US" dirty="0" smtClean="0"/>
              <a:t> -in private.pem -</a:t>
            </a:r>
            <a:r>
              <a:rPr lang="en-US" dirty="0" err="1" smtClean="0"/>
              <a:t>pubout</a:t>
            </a:r>
            <a:r>
              <a:rPr lang="en-US" dirty="0" smtClean="0"/>
              <a:t> -</a:t>
            </a:r>
            <a:r>
              <a:rPr lang="en-US" dirty="0" err="1" smtClean="0"/>
              <a:t>outform</a:t>
            </a:r>
            <a:r>
              <a:rPr lang="en-US" dirty="0" smtClean="0"/>
              <a:t> DER -out </a:t>
            </a:r>
            <a:r>
              <a:rPr lang="en-US" dirty="0" smtClean="0"/>
              <a:t>public.der</a:t>
            </a:r>
          </a:p>
          <a:p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857232"/>
            <a:ext cx="2928938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58204" cy="1081838"/>
          </a:xfrm>
        </p:spPr>
        <p:txBody>
          <a:bodyPr>
            <a:normAutofit/>
          </a:bodyPr>
          <a:lstStyle/>
          <a:p>
            <a:r>
              <a:rPr lang="es-CL" sz="3200" dirty="0" smtClean="0"/>
              <a:t>Implementación : </a:t>
            </a:r>
            <a:br>
              <a:rPr lang="es-CL" sz="3200" dirty="0" smtClean="0"/>
            </a:br>
            <a:r>
              <a:rPr lang="es-CL" sz="3200" dirty="0" smtClean="0"/>
              <a:t>Fase (4) Diagrama de transmisión de un archivo</a:t>
            </a:r>
            <a:endParaRPr lang="es-CL" sz="32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2031945"/>
            <a:ext cx="6429375" cy="40704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Demostración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714348" y="5357826"/>
            <a:ext cx="7715304" cy="1211412"/>
          </a:xfrm>
        </p:spPr>
        <p:txBody>
          <a:bodyPr>
            <a:normAutofit fontScale="77500" lnSpcReduction="20000"/>
          </a:bodyPr>
          <a:lstStyle/>
          <a:p>
            <a:r>
              <a:rPr lang="es-CL" dirty="0" smtClean="0"/>
              <a:t>A continuación, se presenta el GUI desarrollado,  un ejemplo de caso de uso.</a:t>
            </a:r>
          </a:p>
          <a:p>
            <a:r>
              <a:rPr lang="es-CL" dirty="0" smtClean="0"/>
              <a:t>Envió de archivo y comunicación vía chat entre cliente-servidor.</a:t>
            </a:r>
            <a:endParaRPr lang="es-C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85926"/>
            <a:ext cx="561792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Descripción del Problema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L" dirty="0" smtClean="0"/>
              <a:t>A diario nos conectamos a la red para poder comunicarnos.</a:t>
            </a:r>
          </a:p>
          <a:p>
            <a:pPr>
              <a:buNone/>
            </a:pPr>
            <a:endParaRPr lang="es-CL" dirty="0" smtClean="0"/>
          </a:p>
          <a:p>
            <a:r>
              <a:rPr lang="es-CL" dirty="0" smtClean="0"/>
              <a:t>Sin embargo nuestro problema es como enviar archivos a tercero de una forma segura.</a:t>
            </a:r>
          </a:p>
          <a:p>
            <a:pPr>
              <a:buNone/>
            </a:pPr>
            <a:endParaRPr lang="es-CL" dirty="0" smtClean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9625" y="2890044"/>
            <a:ext cx="33337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Análisis del Problema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  <a:p>
            <a:r>
              <a:rPr lang="es-CL" dirty="0" smtClean="0"/>
              <a:t>Cuando enviamos datos en la red estos viajan seguros ?</a:t>
            </a:r>
          </a:p>
          <a:p>
            <a:endParaRPr lang="es-CL" dirty="0" smtClean="0"/>
          </a:p>
          <a:p>
            <a:r>
              <a:rPr lang="es-CL" dirty="0" smtClean="0"/>
              <a:t>Para ellos necesitamos una forma de poder transferir nuestros archivos de forma segura. </a:t>
            </a:r>
          </a:p>
          <a:p>
            <a:endParaRPr lang="es-CL" dirty="0" smtClean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29312"/>
            <a:ext cx="4038600" cy="261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Caso de Uso (1)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CL" b="1" dirty="0" smtClean="0"/>
              <a:t>NOMBRE:</a:t>
            </a:r>
            <a:r>
              <a:rPr lang="es-CL" dirty="0" smtClean="0"/>
              <a:t> Inicialización </a:t>
            </a:r>
            <a:r>
              <a:rPr lang="es-CL" dirty="0" smtClean="0"/>
              <a:t>de comunicación.  </a:t>
            </a:r>
          </a:p>
          <a:p>
            <a:r>
              <a:rPr lang="es-CL" b="1" dirty="0" smtClean="0"/>
              <a:t>ACTORES</a:t>
            </a:r>
            <a:r>
              <a:rPr lang="es-CL" dirty="0" smtClean="0"/>
              <a:t> : Usuarios.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b="1" dirty="0" smtClean="0"/>
              <a:t>DESCRIPCIÓN:</a:t>
            </a:r>
            <a:r>
              <a:rPr lang="es-CL" dirty="0" smtClean="0"/>
              <a:t> </a:t>
            </a:r>
            <a:r>
              <a:rPr lang="es-CL" dirty="0" smtClean="0"/>
              <a:t>Los usuario desean iniciar conexión.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b="1" dirty="0" smtClean="0"/>
              <a:t>PRE-CONDICIÓN:</a:t>
            </a:r>
            <a:r>
              <a:rPr lang="es-CL" dirty="0" smtClean="0"/>
              <a:t> Que el programa este instalado </a:t>
            </a:r>
            <a:r>
              <a:rPr lang="es-CL" dirty="0" smtClean="0"/>
              <a:t>en el  computador y compilado.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b="1" dirty="0" smtClean="0"/>
              <a:t>EVENTO:  </a:t>
            </a:r>
            <a:r>
              <a:rPr lang="es-CL" dirty="0" smtClean="0"/>
              <a:t>Se establece comunicación entre los usuarios.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b="1" dirty="0" smtClean="0"/>
              <a:t>POST-CONDICIÓN:</a:t>
            </a:r>
            <a:r>
              <a:rPr lang="es-CL" dirty="0" smtClean="0"/>
              <a:t> </a:t>
            </a:r>
            <a:r>
              <a:rPr lang="es-CL" dirty="0" smtClean="0"/>
              <a:t>Existe disponibilidad de comunicación entre usuarios.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b="1" dirty="0" smtClean="0"/>
              <a:t>TIPO:</a:t>
            </a:r>
            <a:r>
              <a:rPr lang="es-CL" dirty="0" smtClean="0"/>
              <a:t> Manual</a:t>
            </a:r>
            <a:br>
              <a:rPr lang="es-CL" dirty="0" smtClean="0"/>
            </a:br>
            <a:r>
              <a:rPr lang="es-CL" b="1" dirty="0" smtClean="0"/>
              <a:t>CURSO NORMAL DE EVENTOS:</a:t>
            </a:r>
            <a:r>
              <a:rPr lang="es-CL" dirty="0" smtClean="0"/>
              <a:t> </a:t>
            </a:r>
          </a:p>
          <a:p>
            <a:r>
              <a:rPr lang="es-CL" dirty="0" smtClean="0"/>
              <a:t>Se inicia el programa servidor </a:t>
            </a:r>
            <a:r>
              <a:rPr lang="es-CL" dirty="0" smtClean="0"/>
              <a:t>en el computador.</a:t>
            </a:r>
            <a:endParaRPr lang="es-CL" dirty="0" smtClean="0"/>
          </a:p>
          <a:p>
            <a:r>
              <a:rPr lang="es-CL" dirty="0" smtClean="0"/>
              <a:t>Se inicia el programa cliente en el computador.</a:t>
            </a:r>
          </a:p>
          <a:p>
            <a:r>
              <a:rPr lang="es-CL" dirty="0" smtClean="0"/>
              <a:t>Se establece la comunicación </a:t>
            </a:r>
            <a:r>
              <a:rPr lang="es-CL" dirty="0" smtClean="0"/>
              <a:t>vía chat entre </a:t>
            </a:r>
            <a:r>
              <a:rPr lang="es-CL" dirty="0" smtClean="0"/>
              <a:t>servidor y cliente</a:t>
            </a:r>
            <a:r>
              <a:rPr lang="es-CL" dirty="0" smtClean="0"/>
              <a:t>.</a:t>
            </a:r>
          </a:p>
          <a:p>
            <a:r>
              <a:rPr lang="es-CL" dirty="0" smtClean="0"/>
              <a:t>Respuesta : Utilizando una GUI para transferir archivos seguros y además poder comunicarnos vía chat.</a:t>
            </a:r>
            <a:endParaRPr lang="es-C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09119"/>
            <a:ext cx="4038600" cy="26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Caso de Uso (2)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CL" b="1" dirty="0" smtClean="0"/>
              <a:t>NOMBRE:</a:t>
            </a:r>
            <a:r>
              <a:rPr lang="es-CL" dirty="0" smtClean="0"/>
              <a:t> </a:t>
            </a:r>
            <a:r>
              <a:rPr lang="es-CL" dirty="0" smtClean="0"/>
              <a:t>Transferencia de Archivos.  </a:t>
            </a:r>
          </a:p>
          <a:p>
            <a:r>
              <a:rPr lang="es-CL" b="1" dirty="0" smtClean="0"/>
              <a:t>ACTORES</a:t>
            </a:r>
            <a:r>
              <a:rPr lang="es-CL" dirty="0" smtClean="0"/>
              <a:t> : Usuarios.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b="1" dirty="0" smtClean="0"/>
              <a:t>DESCRIPCIÓN:</a:t>
            </a:r>
            <a:r>
              <a:rPr lang="es-CL" dirty="0" smtClean="0"/>
              <a:t> </a:t>
            </a:r>
            <a:r>
              <a:rPr lang="es-CL" dirty="0" smtClean="0"/>
              <a:t>Los usuario desean iniciar transferir archivos.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b="1" dirty="0" smtClean="0"/>
              <a:t>PRE-CONDICIÓN:</a:t>
            </a:r>
            <a:r>
              <a:rPr lang="es-CL" dirty="0" smtClean="0"/>
              <a:t> Que el programa </a:t>
            </a:r>
            <a:r>
              <a:rPr lang="es-CL" dirty="0" smtClean="0"/>
              <a:t>se este ejecutando en usuarios conectados.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b="1" dirty="0" smtClean="0"/>
              <a:t>EVENTO:  </a:t>
            </a:r>
            <a:r>
              <a:rPr lang="es-CL" dirty="0" smtClean="0"/>
              <a:t>Se transfiere archivo encriptado entre usuarios.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b="1" dirty="0" smtClean="0"/>
              <a:t>POST-CONDICIÓN:</a:t>
            </a:r>
            <a:r>
              <a:rPr lang="es-CL" dirty="0" smtClean="0"/>
              <a:t> </a:t>
            </a:r>
            <a:r>
              <a:rPr lang="es-CL" dirty="0" smtClean="0"/>
              <a:t>Archivos son transmitidos entre usuarios de forma segura.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b="1" dirty="0" smtClean="0"/>
              <a:t>TIPO:</a:t>
            </a:r>
            <a:r>
              <a:rPr lang="es-CL" dirty="0" smtClean="0"/>
              <a:t> Manual</a:t>
            </a:r>
            <a:br>
              <a:rPr lang="es-CL" dirty="0" smtClean="0"/>
            </a:br>
            <a:r>
              <a:rPr lang="es-CL" b="1" dirty="0" smtClean="0"/>
              <a:t>CURSO NORMAL DE EVENTOS:</a:t>
            </a:r>
            <a:r>
              <a:rPr lang="es-CL" dirty="0" smtClean="0"/>
              <a:t> </a:t>
            </a:r>
          </a:p>
          <a:p>
            <a:r>
              <a:rPr lang="es-CL" dirty="0" smtClean="0"/>
              <a:t>El usuario servidor, envía un archivo.</a:t>
            </a:r>
            <a:endParaRPr lang="es-CL" dirty="0" smtClean="0"/>
          </a:p>
          <a:p>
            <a:r>
              <a:rPr lang="es-CL" dirty="0" smtClean="0"/>
              <a:t>El usuario cliente acepta el archivo.</a:t>
            </a:r>
            <a:endParaRPr lang="es-CL" dirty="0" smtClean="0"/>
          </a:p>
          <a:p>
            <a:r>
              <a:rPr lang="es-CL" dirty="0" smtClean="0"/>
              <a:t>El programa en usuario servidor  abre el archivo, lo encripta usando AES, la llave de AES se encripta con llave publica RSA de cliente. Y se envía a cliente.</a:t>
            </a:r>
          </a:p>
          <a:p>
            <a:r>
              <a:rPr lang="es-CL" dirty="0" smtClean="0"/>
              <a:t>El usuario cliente desencripta llave AES, con llave privada RSA, y luego desencripta archivo con llave AES.</a:t>
            </a:r>
          </a:p>
          <a:p>
            <a:r>
              <a:rPr lang="es-CL" dirty="0" smtClean="0"/>
              <a:t>Usuario puede abrir el archivo recibido.</a:t>
            </a:r>
            <a:endParaRPr lang="es-C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942393"/>
            <a:ext cx="4038600" cy="239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Implementación 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215074" y="2071679"/>
            <a:ext cx="2714644" cy="4283246"/>
          </a:xfrm>
        </p:spPr>
        <p:txBody>
          <a:bodyPr>
            <a:normAutofit fontScale="92500" lnSpcReduction="20000"/>
          </a:bodyPr>
          <a:lstStyle/>
          <a:p>
            <a:r>
              <a:rPr lang="es-CL" dirty="0" smtClean="0"/>
              <a:t>Fase 1: Sockets de conexión.</a:t>
            </a:r>
          </a:p>
          <a:p>
            <a:endParaRPr lang="es-CL" dirty="0" smtClean="0"/>
          </a:p>
          <a:p>
            <a:r>
              <a:rPr lang="es-CL" dirty="0" smtClean="0"/>
              <a:t>Fase 2: GUI. </a:t>
            </a:r>
          </a:p>
          <a:p>
            <a:endParaRPr lang="es-CL" dirty="0" smtClean="0"/>
          </a:p>
          <a:p>
            <a:r>
              <a:rPr lang="es-CL" dirty="0" smtClean="0"/>
              <a:t>Fase 3 : Criptografía.</a:t>
            </a:r>
          </a:p>
          <a:p>
            <a:endParaRPr lang="es-CL" dirty="0" smtClean="0"/>
          </a:p>
          <a:p>
            <a:r>
              <a:rPr lang="es-CL" dirty="0" smtClean="0"/>
              <a:t>Fase 4: Envío y transferencia de archivos encriptados.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547505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Implementación: </a:t>
            </a:r>
            <a:r>
              <a:rPr lang="es-CL" dirty="0" smtClean="0"/>
              <a:t>Fase (1) Sockets</a:t>
            </a:r>
            <a:endParaRPr lang="es-CL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500034" y="2071677"/>
            <a:ext cx="8186766" cy="4283247"/>
          </a:xfrm>
        </p:spPr>
        <p:txBody>
          <a:bodyPr/>
          <a:lstStyle/>
          <a:p>
            <a:r>
              <a:rPr lang="es-CL" dirty="0" smtClean="0"/>
              <a:t>Para  el desarrollo del proyecto se utilizo el modelo Cliente/Servidor utilizando sockets en Java.</a:t>
            </a:r>
          </a:p>
          <a:p>
            <a:pPr>
              <a:buNone/>
            </a:pPr>
            <a:endParaRPr lang="es-CL" dirty="0" smtClean="0"/>
          </a:p>
          <a:p>
            <a:r>
              <a:rPr lang="es-CL" dirty="0" smtClean="0"/>
              <a:t>A la hora de implementar los sockets fue necesario extender las clases del cliente y servidor como hilos (</a:t>
            </a:r>
            <a:r>
              <a:rPr lang="es-CL" dirty="0" err="1" smtClean="0"/>
              <a:t>Threads</a:t>
            </a:r>
            <a:r>
              <a:rPr lang="es-CL" dirty="0" smtClean="0"/>
              <a:t>).</a:t>
            </a:r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Implementación</a:t>
            </a:r>
            <a:r>
              <a:rPr lang="es-CL" dirty="0" smtClean="0"/>
              <a:t>: Fase(1) </a:t>
            </a:r>
            <a:r>
              <a:rPr lang="es-CL" dirty="0" smtClean="0"/>
              <a:t>Sockets</a:t>
            </a:r>
            <a:endParaRPr lang="es-CL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500034" y="2071677"/>
            <a:ext cx="8186766" cy="4283247"/>
          </a:xfrm>
        </p:spPr>
        <p:txBody>
          <a:bodyPr>
            <a:normAutofit fontScale="62500" lnSpcReduction="20000"/>
          </a:bodyPr>
          <a:lstStyle/>
          <a:p>
            <a:pPr lvl="1">
              <a:buNone/>
            </a:pPr>
            <a:r>
              <a:rPr lang="en-US" dirty="0" smtClean="0"/>
              <a:t>public class Client  extends Thread{</a:t>
            </a:r>
          </a:p>
          <a:p>
            <a:pPr lvl="1">
              <a:buNone/>
            </a:pPr>
            <a:r>
              <a:rPr lang="en-US" dirty="0" smtClean="0"/>
              <a:t>	private static </a:t>
            </a:r>
            <a:r>
              <a:rPr lang="en-US" dirty="0" err="1" smtClean="0"/>
              <a:t>ObjectOutputStream</a:t>
            </a:r>
            <a:r>
              <a:rPr lang="en-US" dirty="0" smtClean="0"/>
              <a:t> </a:t>
            </a:r>
            <a:r>
              <a:rPr lang="en-US" dirty="0" err="1" smtClean="0"/>
              <a:t>salida</a:t>
            </a:r>
            <a:r>
              <a:rPr lang="en-US" dirty="0" smtClean="0"/>
              <a:t>;</a:t>
            </a:r>
          </a:p>
          <a:p>
            <a:pPr lvl="1">
              <a:buNone/>
            </a:pPr>
            <a:r>
              <a:rPr lang="en-US" dirty="0" smtClean="0"/>
              <a:t>   	private static </a:t>
            </a:r>
            <a:r>
              <a:rPr lang="en-US" dirty="0" err="1" smtClean="0"/>
              <a:t>ObjectInputStream</a:t>
            </a:r>
            <a:r>
              <a:rPr lang="en-US" dirty="0" smtClean="0"/>
              <a:t> </a:t>
            </a:r>
            <a:r>
              <a:rPr lang="en-US" dirty="0" err="1" smtClean="0"/>
              <a:t>entrada</a:t>
            </a:r>
            <a:r>
              <a:rPr lang="en-US" dirty="0" smtClean="0"/>
              <a:t>;</a:t>
            </a:r>
          </a:p>
          <a:p>
            <a:pPr lvl="1">
              <a:buNone/>
            </a:pPr>
            <a:r>
              <a:rPr lang="en-US" dirty="0" smtClean="0"/>
              <a:t>	private static Socket </a:t>
            </a:r>
            <a:r>
              <a:rPr lang="en-US" dirty="0" err="1" smtClean="0"/>
              <a:t>cliente</a:t>
            </a:r>
            <a:r>
              <a:rPr lang="en-US" dirty="0" smtClean="0"/>
              <a:t>;</a:t>
            </a:r>
          </a:p>
          <a:p>
            <a:pPr lvl="1">
              <a:buNone/>
            </a:pPr>
            <a:r>
              <a:rPr lang="en-US" dirty="0" smtClean="0"/>
              <a:t>	</a:t>
            </a:r>
          </a:p>
          <a:p>
            <a:pPr lvl="1">
              <a:buNone/>
            </a:pPr>
            <a:r>
              <a:rPr lang="en-US" dirty="0" smtClean="0"/>
              <a:t>	public Client( )   {   }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	…. // Los </a:t>
            </a:r>
            <a:r>
              <a:rPr lang="en-US" dirty="0" err="1" smtClean="0"/>
              <a:t>metodos</a:t>
            </a:r>
            <a:r>
              <a:rPr lang="en-US" dirty="0" smtClean="0"/>
              <a:t> </a:t>
            </a:r>
            <a:r>
              <a:rPr lang="en-US" dirty="0" err="1" smtClean="0"/>
              <a:t>implementan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err="1" smtClean="0"/>
              <a:t>cliente</a:t>
            </a:r>
            <a:r>
              <a:rPr lang="en-US" dirty="0" smtClean="0"/>
              <a:t> = new Socket( </a:t>
            </a:r>
            <a:r>
              <a:rPr lang="en-US" dirty="0" err="1" smtClean="0"/>
              <a:t>InetAddress.getByName</a:t>
            </a:r>
            <a:r>
              <a:rPr lang="en-US" dirty="0" smtClean="0"/>
              <a:t>( h ), p );</a:t>
            </a:r>
          </a:p>
          <a:p>
            <a:pPr lvl="1">
              <a:buNone/>
            </a:pPr>
            <a:r>
              <a:rPr lang="es-CL" dirty="0" smtClean="0"/>
              <a:t>	</a:t>
            </a:r>
          </a:p>
          <a:p>
            <a:pPr lvl="1">
              <a:buNone/>
            </a:pPr>
            <a:r>
              <a:rPr lang="es-CL" dirty="0" smtClean="0"/>
              <a:t>	… // Enviar datos por el socket</a:t>
            </a:r>
          </a:p>
          <a:p>
            <a:pPr lvl="1">
              <a:buNone/>
            </a:pPr>
            <a:r>
              <a:rPr lang="es-CL" dirty="0" smtClean="0"/>
              <a:t>	salida = new </a:t>
            </a:r>
            <a:r>
              <a:rPr lang="es-CL" dirty="0" err="1" smtClean="0"/>
              <a:t>ObjectOutputStream</a:t>
            </a:r>
            <a:r>
              <a:rPr lang="es-CL" dirty="0" smtClean="0"/>
              <a:t>( </a:t>
            </a:r>
            <a:r>
              <a:rPr lang="es-CL" dirty="0" err="1" smtClean="0"/>
              <a:t>cliente.getOutputStream</a:t>
            </a:r>
            <a:r>
              <a:rPr lang="es-CL" dirty="0" smtClean="0"/>
              <a:t>() );</a:t>
            </a:r>
          </a:p>
          <a:p>
            <a:pPr lvl="1">
              <a:buNone/>
            </a:pPr>
            <a:r>
              <a:rPr lang="es-CL" dirty="0" smtClean="0"/>
              <a:t>	entrada = new </a:t>
            </a:r>
            <a:r>
              <a:rPr lang="es-CL" dirty="0" err="1" smtClean="0"/>
              <a:t>ObjectInputStream</a:t>
            </a:r>
            <a:r>
              <a:rPr lang="es-CL" dirty="0" smtClean="0"/>
              <a:t>( </a:t>
            </a:r>
            <a:r>
              <a:rPr lang="es-CL" dirty="0" err="1" smtClean="0"/>
              <a:t>cliente.getInputStream</a:t>
            </a:r>
            <a:r>
              <a:rPr lang="es-CL" dirty="0" smtClean="0"/>
              <a:t>() );</a:t>
            </a:r>
          </a:p>
          <a:p>
            <a:pPr lvl="1">
              <a:buNone/>
            </a:pPr>
            <a:r>
              <a:rPr lang="es-CL" dirty="0" smtClean="0"/>
              <a:t>…</a:t>
            </a:r>
          </a:p>
          <a:p>
            <a:pPr lvl="1">
              <a:buNone/>
            </a:pPr>
            <a:r>
              <a:rPr lang="es-CL" dirty="0" smtClean="0"/>
              <a:t>	</a:t>
            </a:r>
            <a:r>
              <a:rPr lang="es-CL" dirty="0" err="1" smtClean="0"/>
              <a:t>salida.writeObject</a:t>
            </a:r>
            <a:r>
              <a:rPr lang="es-CL" dirty="0" smtClean="0"/>
              <a:t>( “Hola, soy Cliente “);</a:t>
            </a:r>
          </a:p>
          <a:p>
            <a:pPr lvl="1">
              <a:buNone/>
            </a:pPr>
            <a:r>
              <a:rPr lang="es-CL" dirty="0" smtClean="0"/>
              <a:t>	mensaje = ( </a:t>
            </a:r>
            <a:r>
              <a:rPr lang="es-CL" dirty="0" err="1" smtClean="0"/>
              <a:t>String</a:t>
            </a:r>
            <a:r>
              <a:rPr lang="es-CL" dirty="0" smtClean="0"/>
              <a:t> ) </a:t>
            </a:r>
            <a:r>
              <a:rPr lang="es-CL" dirty="0" err="1" smtClean="0"/>
              <a:t>entrada.readObject</a:t>
            </a:r>
            <a:r>
              <a:rPr lang="es-CL" dirty="0" smtClean="0"/>
              <a:t>();</a:t>
            </a:r>
          </a:p>
          <a:p>
            <a:pPr lvl="1">
              <a:buNone/>
            </a:pPr>
            <a:r>
              <a:rPr lang="es-CL" dirty="0" smtClean="0"/>
              <a:t>…</a:t>
            </a:r>
          </a:p>
          <a:p>
            <a:pPr lvl="1">
              <a:buNone/>
            </a:pPr>
            <a:r>
              <a:rPr lang="es-CL" dirty="0" smtClean="0"/>
              <a:t>}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Implementación: </a:t>
            </a:r>
            <a:r>
              <a:rPr lang="es-CL" dirty="0" smtClean="0"/>
              <a:t>Fase(1)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Sockets creados dentro de Hilos</a:t>
            </a:r>
            <a:endParaRPr lang="es-CL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500034" y="2071677"/>
            <a:ext cx="8186766" cy="4283247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es-CL" sz="1000" dirty="0" smtClean="0"/>
              <a:t>Para hacer correr el cliente o servidor en un hilo:</a:t>
            </a:r>
          </a:p>
          <a:p>
            <a:pPr lvl="1">
              <a:buNone/>
            </a:pPr>
            <a:endParaRPr lang="es-CL" sz="1000" dirty="0" smtClean="0"/>
          </a:p>
          <a:p>
            <a:pPr lvl="1">
              <a:buNone/>
            </a:pPr>
            <a:r>
              <a:rPr lang="es-CL" sz="1000" dirty="0" smtClean="0"/>
              <a:t>// Defino lo que </a:t>
            </a:r>
          </a:p>
          <a:p>
            <a:pPr lvl="1">
              <a:buNone/>
            </a:pPr>
            <a:r>
              <a:rPr lang="en-US" sz="1000" dirty="0" err="1" smtClean="0"/>
              <a:t>Runnable</a:t>
            </a:r>
            <a:r>
              <a:rPr lang="en-US" sz="1000" dirty="0" smtClean="0"/>
              <a:t> </a:t>
            </a:r>
            <a:r>
              <a:rPr lang="en-US" sz="1000" dirty="0" err="1" smtClean="0"/>
              <a:t>miRunnable</a:t>
            </a:r>
            <a:r>
              <a:rPr lang="en-US" sz="1000" dirty="0" smtClean="0"/>
              <a:t> = new </a:t>
            </a:r>
            <a:r>
              <a:rPr lang="en-US" sz="1000" dirty="0" err="1" smtClean="0"/>
              <a:t>Runnable</a:t>
            </a:r>
            <a:r>
              <a:rPr lang="en-US" sz="1000" dirty="0" smtClean="0"/>
              <a:t>()</a:t>
            </a:r>
          </a:p>
          <a:p>
            <a:pPr lvl="1">
              <a:buNone/>
            </a:pPr>
            <a:r>
              <a:rPr lang="en-US" sz="1000" dirty="0" smtClean="0"/>
              <a:t>{</a:t>
            </a:r>
          </a:p>
          <a:p>
            <a:pPr lvl="1">
              <a:buNone/>
            </a:pPr>
            <a:r>
              <a:rPr lang="en-US" sz="1000" dirty="0" smtClean="0"/>
              <a:t>         public void run()</a:t>
            </a:r>
          </a:p>
          <a:p>
            <a:pPr lvl="1">
              <a:buNone/>
            </a:pPr>
            <a:r>
              <a:rPr lang="en-US" sz="1000" dirty="0" smtClean="0"/>
              <a:t>         {</a:t>
            </a:r>
          </a:p>
          <a:p>
            <a:pPr lvl="1">
              <a:buNone/>
            </a:pPr>
            <a:r>
              <a:rPr lang="en-US" sz="1000" dirty="0" smtClean="0"/>
              <a:t>            try</a:t>
            </a:r>
          </a:p>
          <a:p>
            <a:pPr lvl="1">
              <a:buNone/>
            </a:pPr>
            <a:r>
              <a:rPr lang="en-US" sz="1000" dirty="0" smtClean="0"/>
              <a:t>            {</a:t>
            </a:r>
          </a:p>
          <a:p>
            <a:pPr lvl="1">
              <a:buNone/>
            </a:pPr>
            <a:r>
              <a:rPr lang="en-US" sz="1000" dirty="0" smtClean="0"/>
              <a:t>			… // Se </a:t>
            </a:r>
            <a:r>
              <a:rPr lang="en-US" sz="1000" dirty="0" err="1" smtClean="0"/>
              <a:t>corren</a:t>
            </a:r>
            <a:r>
              <a:rPr lang="en-US" sz="1000" dirty="0" smtClean="0"/>
              <a:t> </a:t>
            </a:r>
            <a:r>
              <a:rPr lang="en-US" sz="1000" dirty="0" err="1" smtClean="0"/>
              <a:t>las</a:t>
            </a:r>
            <a:r>
              <a:rPr lang="en-US" sz="1000" dirty="0" smtClean="0"/>
              <a:t> </a:t>
            </a:r>
            <a:r>
              <a:rPr lang="en-US" sz="1000" dirty="0" err="1" smtClean="0"/>
              <a:t>funciones</a:t>
            </a:r>
            <a:r>
              <a:rPr lang="en-US" sz="1000" dirty="0" smtClean="0"/>
              <a:t> </a:t>
            </a:r>
            <a:r>
              <a:rPr lang="en-US" sz="1000" dirty="0" err="1" smtClean="0"/>
              <a:t>para</a:t>
            </a:r>
            <a:r>
              <a:rPr lang="en-US" sz="1000" dirty="0" smtClean="0"/>
              <a:t> </a:t>
            </a:r>
            <a:r>
              <a:rPr lang="en-US" sz="1000" dirty="0" err="1" smtClean="0"/>
              <a:t>interactuar</a:t>
            </a:r>
            <a:r>
              <a:rPr lang="en-US" sz="1000" dirty="0" smtClean="0"/>
              <a:t> </a:t>
            </a:r>
          </a:p>
          <a:p>
            <a:pPr lvl="1">
              <a:buNone/>
            </a:pPr>
            <a:r>
              <a:rPr lang="en-US" sz="1000" dirty="0" smtClean="0"/>
              <a:t>			… //con el </a:t>
            </a:r>
            <a:r>
              <a:rPr lang="en-US" sz="1000" dirty="0" err="1" smtClean="0"/>
              <a:t>servidor</a:t>
            </a:r>
            <a:endParaRPr lang="en-US" sz="1000" dirty="0" smtClean="0"/>
          </a:p>
          <a:p>
            <a:pPr lvl="1">
              <a:buNone/>
            </a:pPr>
            <a:r>
              <a:rPr lang="en-US" sz="1000" dirty="0" smtClean="0"/>
              <a:t>			 </a:t>
            </a:r>
            <a:r>
              <a:rPr lang="en-US" sz="1000" dirty="0" err="1" smtClean="0"/>
              <a:t>Client.enviarDatossm</a:t>
            </a:r>
            <a:r>
              <a:rPr lang="en-US" sz="1000" dirty="0" smtClean="0"/>
              <a:t>(“</a:t>
            </a:r>
            <a:r>
              <a:rPr lang="en-US" sz="1000" dirty="0" err="1" smtClean="0"/>
              <a:t>Hola</a:t>
            </a:r>
            <a:r>
              <a:rPr lang="en-US" sz="1000" dirty="0" smtClean="0"/>
              <a:t>…");</a:t>
            </a:r>
          </a:p>
          <a:p>
            <a:pPr lvl="1">
              <a:buNone/>
            </a:pPr>
            <a:r>
              <a:rPr lang="en-US" sz="1000" dirty="0" smtClean="0"/>
              <a:t>			….</a:t>
            </a:r>
          </a:p>
          <a:p>
            <a:pPr lvl="1">
              <a:buNone/>
            </a:pPr>
            <a:r>
              <a:rPr lang="en-US" sz="1000" dirty="0" smtClean="0"/>
              <a:t>		}</a:t>
            </a:r>
          </a:p>
          <a:p>
            <a:pPr lvl="1">
              <a:buNone/>
            </a:pPr>
            <a:r>
              <a:rPr lang="en-US" sz="1000" dirty="0" smtClean="0"/>
              <a:t>		catch (Exception e) {</a:t>
            </a:r>
          </a:p>
          <a:p>
            <a:pPr lvl="1">
              <a:buNone/>
            </a:pPr>
            <a:r>
              <a:rPr lang="en-US" sz="1000" dirty="0" smtClean="0"/>
              <a:t>                 </a:t>
            </a:r>
            <a:r>
              <a:rPr lang="en-US" sz="1000" dirty="0" err="1" smtClean="0"/>
              <a:t>e.printStackTrace</a:t>
            </a:r>
            <a:r>
              <a:rPr lang="en-US" sz="1000" dirty="0" smtClean="0"/>
              <a:t>(); </a:t>
            </a:r>
          </a:p>
          <a:p>
            <a:pPr lvl="1">
              <a:buNone/>
            </a:pPr>
            <a:r>
              <a:rPr lang="en-US" sz="1000" dirty="0" smtClean="0"/>
              <a:t>            }</a:t>
            </a:r>
          </a:p>
          <a:p>
            <a:pPr lvl="1">
              <a:buNone/>
            </a:pPr>
            <a:r>
              <a:rPr lang="en-US" sz="1000" dirty="0" smtClean="0"/>
              <a:t>         }</a:t>
            </a:r>
          </a:p>
          <a:p>
            <a:pPr lvl="1">
              <a:buNone/>
            </a:pPr>
            <a:r>
              <a:rPr lang="en-US" sz="1000" dirty="0" smtClean="0"/>
              <a:t>      };</a:t>
            </a:r>
          </a:p>
          <a:p>
            <a:pPr lvl="1">
              <a:buNone/>
            </a:pPr>
            <a:r>
              <a:rPr lang="en-US" sz="1000" dirty="0" smtClean="0"/>
              <a:t>				</a:t>
            </a:r>
          </a:p>
          <a:p>
            <a:pPr lvl="1">
              <a:buNone/>
            </a:pPr>
            <a:r>
              <a:rPr lang="en-US" sz="1000" dirty="0" smtClean="0"/>
              <a:t>Thread </a:t>
            </a:r>
            <a:r>
              <a:rPr lang="en-US" sz="1000" dirty="0" err="1" smtClean="0"/>
              <a:t>hilo</a:t>
            </a:r>
            <a:r>
              <a:rPr lang="en-US" sz="1000" dirty="0" smtClean="0"/>
              <a:t> = new Thread (</a:t>
            </a:r>
            <a:r>
              <a:rPr lang="en-US" sz="1000" dirty="0" err="1" smtClean="0"/>
              <a:t>miRunnable</a:t>
            </a:r>
            <a:r>
              <a:rPr lang="en-US" sz="1000" dirty="0" smtClean="0"/>
              <a:t>);</a:t>
            </a:r>
          </a:p>
          <a:p>
            <a:pPr lvl="1">
              <a:buNone/>
            </a:pPr>
            <a:r>
              <a:rPr lang="en-US" sz="1000" dirty="0" err="1" smtClean="0"/>
              <a:t>hilo.start</a:t>
            </a:r>
            <a:r>
              <a:rPr lang="en-US" sz="1000" dirty="0" smtClean="0"/>
              <a:t>();</a:t>
            </a:r>
            <a:endParaRPr lang="es-C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2438</TotalTime>
  <Words>415</Words>
  <Application>Microsoft Office PowerPoint</Application>
  <PresentationFormat>Presentación en pantalla (4:3)</PresentationFormat>
  <Paragraphs>120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Flujo</vt:lpstr>
      <vt:lpstr>“GUI para Conexiones y Transferencia de Datos Seguros”</vt:lpstr>
      <vt:lpstr>Descripción del Problema</vt:lpstr>
      <vt:lpstr>Análisis del Problema</vt:lpstr>
      <vt:lpstr>Caso de Uso (1)</vt:lpstr>
      <vt:lpstr>Caso de Uso (2)</vt:lpstr>
      <vt:lpstr>Implementación </vt:lpstr>
      <vt:lpstr>Implementación: Fase (1) Sockets</vt:lpstr>
      <vt:lpstr>Implementación: Fase(1) Sockets</vt:lpstr>
      <vt:lpstr>Implementación: Fase(1) Sockets creados dentro de Hilos</vt:lpstr>
      <vt:lpstr>Implementación: Fase (2) GUI</vt:lpstr>
      <vt:lpstr>Implementación  Fase 3 : Criptografía </vt:lpstr>
      <vt:lpstr>Implementación  Fase 3 : Criptografía </vt:lpstr>
      <vt:lpstr>Implementación :  Fase (4) Diagrama de transmisión de un archivo</vt:lpstr>
      <vt:lpstr>Demostración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 para conexiones y transferencia de datos seguros</dc:title>
  <dc:creator>koke</dc:creator>
  <cp:lastModifiedBy>koke</cp:lastModifiedBy>
  <cp:revision>33</cp:revision>
  <dcterms:created xsi:type="dcterms:W3CDTF">2009-06-20T23:29:58Z</dcterms:created>
  <dcterms:modified xsi:type="dcterms:W3CDTF">2009-06-22T16:08:46Z</dcterms:modified>
</cp:coreProperties>
</file>